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91" r:id="rId3"/>
    <p:sldId id="304" r:id="rId4"/>
    <p:sldId id="305" r:id="rId5"/>
    <p:sldId id="306" r:id="rId6"/>
    <p:sldId id="307" r:id="rId7"/>
    <p:sldId id="256" r:id="rId8"/>
    <p:sldId id="259" r:id="rId9"/>
    <p:sldId id="258" r:id="rId10"/>
    <p:sldId id="267" r:id="rId11"/>
    <p:sldId id="260" r:id="rId12"/>
    <p:sldId id="261" r:id="rId13"/>
    <p:sldId id="262" r:id="rId14"/>
    <p:sldId id="263" r:id="rId15"/>
    <p:sldId id="266" r:id="rId16"/>
    <p:sldId id="268" r:id="rId17"/>
    <p:sldId id="271" r:id="rId18"/>
    <p:sldId id="273" r:id="rId19"/>
    <p:sldId id="264" r:id="rId20"/>
    <p:sldId id="265" r:id="rId21"/>
    <p:sldId id="270" r:id="rId22"/>
    <p:sldId id="276" r:id="rId23"/>
    <p:sldId id="277" r:id="rId24"/>
    <p:sldId id="278" r:id="rId25"/>
    <p:sldId id="280" r:id="rId26"/>
    <p:sldId id="279" r:id="rId27"/>
    <p:sldId id="281" r:id="rId28"/>
    <p:sldId id="275" r:id="rId29"/>
    <p:sldId id="282" r:id="rId30"/>
    <p:sldId id="285" r:id="rId31"/>
    <p:sldId id="284" r:id="rId32"/>
    <p:sldId id="274" r:id="rId33"/>
    <p:sldId id="257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 Fondaroli" initials="LF" lastIdx="1" clrIdx="0">
    <p:extLst>
      <p:ext uri="{19B8F6BF-5375-455C-9EA6-DF929625EA0E}">
        <p15:presenceInfo xmlns:p15="http://schemas.microsoft.com/office/powerpoint/2012/main" userId="cfa1a3c6bfc442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00"/>
    <a:srgbClr val="FF6600"/>
    <a:srgbClr val="A2D668"/>
    <a:srgbClr val="00CC00"/>
    <a:srgbClr val="00B9FA"/>
    <a:srgbClr val="CC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131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8T17:42:11.32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B0E40-E84F-442C-9809-C496931171AE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DDD5020-661F-4A59-ADDE-DA545643DE61}">
      <dgm:prSet/>
      <dgm:spPr/>
      <dgm:t>
        <a:bodyPr/>
        <a:lstStyle/>
        <a:p>
          <a:r>
            <a:rPr lang="it-IT" dirty="0"/>
            <a:t>MATEMATICA (un’ora pomeridiana)</a:t>
          </a:r>
          <a:endParaRPr lang="en-US" dirty="0"/>
        </a:p>
      </dgm:t>
    </dgm:pt>
    <dgm:pt modelId="{80C3A32A-A071-4EFD-8FF1-986C4224B2E7}" type="parTrans" cxnId="{69542271-1245-4BB4-9DD0-82F5593146B6}">
      <dgm:prSet/>
      <dgm:spPr/>
      <dgm:t>
        <a:bodyPr/>
        <a:lstStyle/>
        <a:p>
          <a:endParaRPr lang="en-US"/>
        </a:p>
      </dgm:t>
    </dgm:pt>
    <dgm:pt modelId="{49502F13-51CB-4CBF-BA9F-94F07F61C813}" type="sibTrans" cxnId="{69542271-1245-4BB4-9DD0-82F5593146B6}">
      <dgm:prSet/>
      <dgm:spPr/>
      <dgm:t>
        <a:bodyPr/>
        <a:lstStyle/>
        <a:p>
          <a:endParaRPr lang="en-US"/>
        </a:p>
      </dgm:t>
    </dgm:pt>
    <dgm:pt modelId="{4D109959-CA6C-4844-B246-5B47B109A10B}">
      <dgm:prSet/>
      <dgm:spPr/>
      <dgm:t>
        <a:bodyPr/>
        <a:lstStyle/>
        <a:p>
          <a:r>
            <a:rPr lang="it-IT" dirty="0"/>
            <a:t>INGLESE     </a:t>
          </a:r>
        </a:p>
        <a:p>
          <a:r>
            <a:rPr lang="it-IT" dirty="0"/>
            <a:t>(5 ore alla mattina)</a:t>
          </a:r>
          <a:endParaRPr lang="en-US" dirty="0"/>
        </a:p>
      </dgm:t>
    </dgm:pt>
    <dgm:pt modelId="{F7492186-FB73-4155-838F-7F43026EB6F7}" type="parTrans" cxnId="{10531B63-C7E2-4B9A-8B95-FE32D59C1D10}">
      <dgm:prSet/>
      <dgm:spPr/>
      <dgm:t>
        <a:bodyPr/>
        <a:lstStyle/>
        <a:p>
          <a:endParaRPr lang="en-US"/>
        </a:p>
      </dgm:t>
    </dgm:pt>
    <dgm:pt modelId="{B6898FB4-96CE-4A4C-8FE2-37BB3B4CA11D}" type="sibTrans" cxnId="{10531B63-C7E2-4B9A-8B95-FE32D59C1D10}">
      <dgm:prSet/>
      <dgm:spPr/>
      <dgm:t>
        <a:bodyPr/>
        <a:lstStyle/>
        <a:p>
          <a:endParaRPr lang="en-US"/>
        </a:p>
      </dgm:t>
    </dgm:pt>
    <dgm:pt modelId="{9C23C68A-A5DA-4C1F-9C31-0898C950EC8E}" type="pres">
      <dgm:prSet presAssocID="{5A8B0E40-E84F-442C-9809-C496931171A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509CA5E-6874-4DE1-AE54-5AA014FB8D0B}" type="pres">
      <dgm:prSet presAssocID="{6DDD5020-661F-4A59-ADDE-DA545643DE61}" presName="hierRoot1" presStyleCnt="0"/>
      <dgm:spPr/>
    </dgm:pt>
    <dgm:pt modelId="{035C6ED2-AA41-48A8-900A-4FA27FE06E31}" type="pres">
      <dgm:prSet presAssocID="{6DDD5020-661F-4A59-ADDE-DA545643DE61}" presName="composite" presStyleCnt="0"/>
      <dgm:spPr/>
    </dgm:pt>
    <dgm:pt modelId="{955160A7-237B-4C8B-BA9A-A1CDCC3AD43D}" type="pres">
      <dgm:prSet presAssocID="{6DDD5020-661F-4A59-ADDE-DA545643DE61}" presName="background" presStyleLbl="node0" presStyleIdx="0" presStyleCnt="2"/>
      <dgm:spPr/>
    </dgm:pt>
    <dgm:pt modelId="{CF6BCD67-1AD3-4177-8A97-CC38E776C71A}" type="pres">
      <dgm:prSet presAssocID="{6DDD5020-661F-4A59-ADDE-DA545643DE61}" presName="text" presStyleLbl="fgAcc0" presStyleIdx="0" presStyleCnt="2">
        <dgm:presLayoutVars>
          <dgm:chPref val="3"/>
        </dgm:presLayoutVars>
      </dgm:prSet>
      <dgm:spPr/>
    </dgm:pt>
    <dgm:pt modelId="{9205A301-FE97-422B-B3E1-F52AD8E99048}" type="pres">
      <dgm:prSet presAssocID="{6DDD5020-661F-4A59-ADDE-DA545643DE61}" presName="hierChild2" presStyleCnt="0"/>
      <dgm:spPr/>
    </dgm:pt>
    <dgm:pt modelId="{856D917A-FCB9-4F96-BC63-E0718535ED29}" type="pres">
      <dgm:prSet presAssocID="{4D109959-CA6C-4844-B246-5B47B109A10B}" presName="hierRoot1" presStyleCnt="0"/>
      <dgm:spPr/>
    </dgm:pt>
    <dgm:pt modelId="{694EFC02-41C5-4343-AA30-19295261B3C0}" type="pres">
      <dgm:prSet presAssocID="{4D109959-CA6C-4844-B246-5B47B109A10B}" presName="composite" presStyleCnt="0"/>
      <dgm:spPr/>
    </dgm:pt>
    <dgm:pt modelId="{56D78094-ED35-49E6-A771-EF2D096333AA}" type="pres">
      <dgm:prSet presAssocID="{4D109959-CA6C-4844-B246-5B47B109A10B}" presName="background" presStyleLbl="node0" presStyleIdx="1" presStyleCnt="2"/>
      <dgm:spPr/>
    </dgm:pt>
    <dgm:pt modelId="{822B2D29-0B40-4DCC-9F86-7965F18083F9}" type="pres">
      <dgm:prSet presAssocID="{4D109959-CA6C-4844-B246-5B47B109A10B}" presName="text" presStyleLbl="fgAcc0" presStyleIdx="1" presStyleCnt="2">
        <dgm:presLayoutVars>
          <dgm:chPref val="3"/>
        </dgm:presLayoutVars>
      </dgm:prSet>
      <dgm:spPr/>
    </dgm:pt>
    <dgm:pt modelId="{D41A0C3D-DF04-4EB5-9441-543EA91516CC}" type="pres">
      <dgm:prSet presAssocID="{4D109959-CA6C-4844-B246-5B47B109A10B}" presName="hierChild2" presStyleCnt="0"/>
      <dgm:spPr/>
    </dgm:pt>
  </dgm:ptLst>
  <dgm:cxnLst>
    <dgm:cxn modelId="{10531B63-C7E2-4B9A-8B95-FE32D59C1D10}" srcId="{5A8B0E40-E84F-442C-9809-C496931171AE}" destId="{4D109959-CA6C-4844-B246-5B47B109A10B}" srcOrd="1" destOrd="0" parTransId="{F7492186-FB73-4155-838F-7F43026EB6F7}" sibTransId="{B6898FB4-96CE-4A4C-8FE2-37BB3B4CA11D}"/>
    <dgm:cxn modelId="{346B5C6C-9730-4C10-9AF9-798A6B094697}" type="presOf" srcId="{5A8B0E40-E84F-442C-9809-C496931171AE}" destId="{9C23C68A-A5DA-4C1F-9C31-0898C950EC8E}" srcOrd="0" destOrd="0" presId="urn:microsoft.com/office/officeart/2005/8/layout/hierarchy1"/>
    <dgm:cxn modelId="{69542271-1245-4BB4-9DD0-82F5593146B6}" srcId="{5A8B0E40-E84F-442C-9809-C496931171AE}" destId="{6DDD5020-661F-4A59-ADDE-DA545643DE61}" srcOrd="0" destOrd="0" parTransId="{80C3A32A-A071-4EFD-8FF1-986C4224B2E7}" sibTransId="{49502F13-51CB-4CBF-BA9F-94F07F61C813}"/>
    <dgm:cxn modelId="{1E7D5178-3D79-42C6-8ABE-129628A3A933}" type="presOf" srcId="{6DDD5020-661F-4A59-ADDE-DA545643DE61}" destId="{CF6BCD67-1AD3-4177-8A97-CC38E776C71A}" srcOrd="0" destOrd="0" presId="urn:microsoft.com/office/officeart/2005/8/layout/hierarchy1"/>
    <dgm:cxn modelId="{CB200C86-C62F-49B1-A414-ED861E8FA7F1}" type="presOf" srcId="{4D109959-CA6C-4844-B246-5B47B109A10B}" destId="{822B2D29-0B40-4DCC-9F86-7965F18083F9}" srcOrd="0" destOrd="0" presId="urn:microsoft.com/office/officeart/2005/8/layout/hierarchy1"/>
    <dgm:cxn modelId="{1B7DE32A-2181-4C23-BB99-98341AA488A7}" type="presParOf" srcId="{9C23C68A-A5DA-4C1F-9C31-0898C950EC8E}" destId="{E509CA5E-6874-4DE1-AE54-5AA014FB8D0B}" srcOrd="0" destOrd="0" presId="urn:microsoft.com/office/officeart/2005/8/layout/hierarchy1"/>
    <dgm:cxn modelId="{3B88C486-6ACC-4A76-A106-FBE611283618}" type="presParOf" srcId="{E509CA5E-6874-4DE1-AE54-5AA014FB8D0B}" destId="{035C6ED2-AA41-48A8-900A-4FA27FE06E31}" srcOrd="0" destOrd="0" presId="urn:microsoft.com/office/officeart/2005/8/layout/hierarchy1"/>
    <dgm:cxn modelId="{8192F89F-FB36-4CB7-8843-1585EF306876}" type="presParOf" srcId="{035C6ED2-AA41-48A8-900A-4FA27FE06E31}" destId="{955160A7-237B-4C8B-BA9A-A1CDCC3AD43D}" srcOrd="0" destOrd="0" presId="urn:microsoft.com/office/officeart/2005/8/layout/hierarchy1"/>
    <dgm:cxn modelId="{3608EF27-12D2-4B00-A77F-4506FCD6BF2D}" type="presParOf" srcId="{035C6ED2-AA41-48A8-900A-4FA27FE06E31}" destId="{CF6BCD67-1AD3-4177-8A97-CC38E776C71A}" srcOrd="1" destOrd="0" presId="urn:microsoft.com/office/officeart/2005/8/layout/hierarchy1"/>
    <dgm:cxn modelId="{5D2243C7-3478-4193-B37C-29EF1F00BEE3}" type="presParOf" srcId="{E509CA5E-6874-4DE1-AE54-5AA014FB8D0B}" destId="{9205A301-FE97-422B-B3E1-F52AD8E99048}" srcOrd="1" destOrd="0" presId="urn:microsoft.com/office/officeart/2005/8/layout/hierarchy1"/>
    <dgm:cxn modelId="{0B0F9DFA-3D90-43E8-A73F-141CC8E5A0EA}" type="presParOf" srcId="{9C23C68A-A5DA-4C1F-9C31-0898C950EC8E}" destId="{856D917A-FCB9-4F96-BC63-E0718535ED29}" srcOrd="1" destOrd="0" presId="urn:microsoft.com/office/officeart/2005/8/layout/hierarchy1"/>
    <dgm:cxn modelId="{94568647-BDF7-40BC-8632-791F63966A27}" type="presParOf" srcId="{856D917A-FCB9-4F96-BC63-E0718535ED29}" destId="{694EFC02-41C5-4343-AA30-19295261B3C0}" srcOrd="0" destOrd="0" presId="urn:microsoft.com/office/officeart/2005/8/layout/hierarchy1"/>
    <dgm:cxn modelId="{A4C756D9-5531-4E63-A447-25E76665CD5F}" type="presParOf" srcId="{694EFC02-41C5-4343-AA30-19295261B3C0}" destId="{56D78094-ED35-49E6-A771-EF2D096333AA}" srcOrd="0" destOrd="0" presId="urn:microsoft.com/office/officeart/2005/8/layout/hierarchy1"/>
    <dgm:cxn modelId="{742133B5-667E-4A1C-AF28-2B67B70F1310}" type="presParOf" srcId="{694EFC02-41C5-4343-AA30-19295261B3C0}" destId="{822B2D29-0B40-4DCC-9F86-7965F18083F9}" srcOrd="1" destOrd="0" presId="urn:microsoft.com/office/officeart/2005/8/layout/hierarchy1"/>
    <dgm:cxn modelId="{D70B68EF-D493-4C0E-8EE7-8C376707BA8F}" type="presParOf" srcId="{856D917A-FCB9-4F96-BC63-E0718535ED29}" destId="{D41A0C3D-DF04-4EB5-9441-543EA91516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6B707-5DFF-4BF6-865A-63150D6E17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E6C675-F736-42F3-9885-EA9BB2B762E5}">
      <dgm:prSet/>
      <dgm:spPr/>
      <dgm:t>
        <a:bodyPr/>
        <a:lstStyle/>
        <a:p>
          <a:r>
            <a:rPr lang="it-IT" dirty="0"/>
            <a:t>Nei quadratini indico 1,2  a seconda delle mie preferenze:</a:t>
          </a:r>
          <a:endParaRPr lang="en-US" dirty="0"/>
        </a:p>
      </dgm:t>
    </dgm:pt>
    <dgm:pt modelId="{24AC285D-DA93-4484-BA81-30238B33A29F}" type="parTrans" cxnId="{17796A59-F359-49BF-938E-9CABD39371DC}">
      <dgm:prSet/>
      <dgm:spPr/>
      <dgm:t>
        <a:bodyPr/>
        <a:lstStyle/>
        <a:p>
          <a:endParaRPr lang="en-US"/>
        </a:p>
      </dgm:t>
    </dgm:pt>
    <dgm:pt modelId="{5ED0B043-1E4B-42D1-8B84-339A30F026E8}" type="sibTrans" cxnId="{17796A59-F359-49BF-938E-9CABD39371DC}">
      <dgm:prSet/>
      <dgm:spPr/>
      <dgm:t>
        <a:bodyPr/>
        <a:lstStyle/>
        <a:p>
          <a:endParaRPr lang="en-US"/>
        </a:p>
      </dgm:t>
    </dgm:pt>
    <dgm:pt modelId="{1E71BD89-A8C9-40B1-886F-B3734D3EE01D}">
      <dgm:prSet/>
      <dgm:spPr/>
      <dgm:t>
        <a:bodyPr/>
        <a:lstStyle/>
        <a:p>
          <a:r>
            <a:rPr lang="it-IT" dirty="0"/>
            <a:t>              MATEMATICA</a:t>
          </a:r>
          <a:endParaRPr lang="en-US" dirty="0"/>
        </a:p>
      </dgm:t>
    </dgm:pt>
    <dgm:pt modelId="{53C0C5AE-C2EE-4056-B756-15A35DE07FAB}" type="parTrans" cxnId="{46711B5F-A1E8-4289-BB64-36EE18C609C4}">
      <dgm:prSet/>
      <dgm:spPr/>
      <dgm:t>
        <a:bodyPr/>
        <a:lstStyle/>
        <a:p>
          <a:endParaRPr lang="en-US"/>
        </a:p>
      </dgm:t>
    </dgm:pt>
    <dgm:pt modelId="{6B6DB9B5-BD3C-47C4-A688-93E2C16249E1}" type="sibTrans" cxnId="{46711B5F-A1E8-4289-BB64-36EE18C609C4}">
      <dgm:prSet/>
      <dgm:spPr/>
      <dgm:t>
        <a:bodyPr/>
        <a:lstStyle/>
        <a:p>
          <a:endParaRPr lang="en-US"/>
        </a:p>
      </dgm:t>
    </dgm:pt>
    <dgm:pt modelId="{C7C78854-82E8-4E5C-914C-A898A32E8D8B}">
      <dgm:prSet/>
      <dgm:spPr/>
      <dgm:t>
        <a:bodyPr/>
        <a:lstStyle/>
        <a:p>
          <a:r>
            <a:rPr lang="it-IT" dirty="0"/>
            <a:t>                 INGLESE</a:t>
          </a:r>
          <a:endParaRPr lang="en-US" dirty="0"/>
        </a:p>
      </dgm:t>
    </dgm:pt>
    <dgm:pt modelId="{B4D6BD01-AE65-4AD5-8494-CAB450374245}" type="parTrans" cxnId="{F61A4DE7-FE7A-419A-B7B7-EFBC65489EB2}">
      <dgm:prSet/>
      <dgm:spPr/>
      <dgm:t>
        <a:bodyPr/>
        <a:lstStyle/>
        <a:p>
          <a:endParaRPr lang="en-US"/>
        </a:p>
      </dgm:t>
    </dgm:pt>
    <dgm:pt modelId="{CD2A2CB9-41E2-4691-8D26-514459FC32BB}" type="sibTrans" cxnId="{F61A4DE7-FE7A-419A-B7B7-EFBC65489EB2}">
      <dgm:prSet/>
      <dgm:spPr/>
      <dgm:t>
        <a:bodyPr/>
        <a:lstStyle/>
        <a:p>
          <a:endParaRPr lang="en-US"/>
        </a:p>
      </dgm:t>
    </dgm:pt>
    <dgm:pt modelId="{43CC70D8-1B64-4143-B4F4-8285E8804754}" type="pres">
      <dgm:prSet presAssocID="{F806B707-5DFF-4BF6-865A-63150D6E17BF}" presName="root" presStyleCnt="0">
        <dgm:presLayoutVars>
          <dgm:dir/>
          <dgm:resizeHandles val="exact"/>
        </dgm:presLayoutVars>
      </dgm:prSet>
      <dgm:spPr/>
    </dgm:pt>
    <dgm:pt modelId="{6D475708-1313-467B-93A8-E7F35ABB0C99}" type="pres">
      <dgm:prSet presAssocID="{D3E6C675-F736-42F3-9885-EA9BB2B762E5}" presName="compNode" presStyleCnt="0"/>
      <dgm:spPr/>
    </dgm:pt>
    <dgm:pt modelId="{0FE80259-81D9-49B4-8941-E3587DE87A17}" type="pres">
      <dgm:prSet presAssocID="{D3E6C675-F736-42F3-9885-EA9BB2B762E5}" presName="bgRect" presStyleLbl="bgShp" presStyleIdx="0" presStyleCnt="3" custLinFactNeighborX="-2399" custLinFactNeighborY="-43"/>
      <dgm:spPr/>
    </dgm:pt>
    <dgm:pt modelId="{AD4072F5-2A27-4659-AC54-773588A7B387}" type="pres">
      <dgm:prSet presAssocID="{D3E6C675-F736-42F3-9885-EA9BB2B762E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DFE31F5E-3326-49CC-9F11-9D0AE735268F}" type="pres">
      <dgm:prSet presAssocID="{D3E6C675-F736-42F3-9885-EA9BB2B762E5}" presName="spaceRect" presStyleCnt="0"/>
      <dgm:spPr/>
    </dgm:pt>
    <dgm:pt modelId="{540CFD3A-5768-4241-96D2-E2206D5B2682}" type="pres">
      <dgm:prSet presAssocID="{D3E6C675-F736-42F3-9885-EA9BB2B762E5}" presName="parTx" presStyleLbl="revTx" presStyleIdx="0" presStyleCnt="3">
        <dgm:presLayoutVars>
          <dgm:chMax val="0"/>
          <dgm:chPref val="0"/>
        </dgm:presLayoutVars>
      </dgm:prSet>
      <dgm:spPr/>
    </dgm:pt>
    <dgm:pt modelId="{8AF0002B-DF21-4CEC-A38F-C4925FABDCE9}" type="pres">
      <dgm:prSet presAssocID="{5ED0B043-1E4B-42D1-8B84-339A30F026E8}" presName="sibTrans" presStyleCnt="0"/>
      <dgm:spPr/>
    </dgm:pt>
    <dgm:pt modelId="{229FF8A7-0EC0-42A5-82B1-E6CB2D60D42B}" type="pres">
      <dgm:prSet presAssocID="{1E71BD89-A8C9-40B1-886F-B3734D3EE01D}" presName="compNode" presStyleCnt="0"/>
      <dgm:spPr/>
    </dgm:pt>
    <dgm:pt modelId="{33D993FF-7290-427D-90FF-90269F20CF47}" type="pres">
      <dgm:prSet presAssocID="{1E71BD89-A8C9-40B1-886F-B3734D3EE01D}" presName="bgRect" presStyleLbl="bgShp" presStyleIdx="1" presStyleCnt="3"/>
      <dgm:spPr/>
    </dgm:pt>
    <dgm:pt modelId="{827E9941-069A-453C-A6AD-F7137EA5600E}" type="pres">
      <dgm:prSet presAssocID="{1E71BD89-A8C9-40B1-886F-B3734D3EE01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olatrice"/>
        </a:ext>
      </dgm:extLst>
    </dgm:pt>
    <dgm:pt modelId="{F71861E7-CBA4-48BD-BB95-5BB0127A12E8}" type="pres">
      <dgm:prSet presAssocID="{1E71BD89-A8C9-40B1-886F-B3734D3EE01D}" presName="spaceRect" presStyleCnt="0"/>
      <dgm:spPr/>
    </dgm:pt>
    <dgm:pt modelId="{96F1C2B8-5FA4-4A9C-87CB-86167D7F9F95}" type="pres">
      <dgm:prSet presAssocID="{1E71BD89-A8C9-40B1-886F-B3734D3EE01D}" presName="parTx" presStyleLbl="revTx" presStyleIdx="1" presStyleCnt="3">
        <dgm:presLayoutVars>
          <dgm:chMax val="0"/>
          <dgm:chPref val="0"/>
        </dgm:presLayoutVars>
      </dgm:prSet>
      <dgm:spPr/>
    </dgm:pt>
    <dgm:pt modelId="{82285E63-ED07-4828-BD10-009F3F1273B3}" type="pres">
      <dgm:prSet presAssocID="{6B6DB9B5-BD3C-47C4-A688-93E2C16249E1}" presName="sibTrans" presStyleCnt="0"/>
      <dgm:spPr/>
    </dgm:pt>
    <dgm:pt modelId="{F46CFA29-F3E1-484E-9026-0B4CFA6472B7}" type="pres">
      <dgm:prSet presAssocID="{C7C78854-82E8-4E5C-914C-A898A32E8D8B}" presName="compNode" presStyleCnt="0"/>
      <dgm:spPr/>
    </dgm:pt>
    <dgm:pt modelId="{6A9ED719-C232-4398-B7B3-592ECB026CBB}" type="pres">
      <dgm:prSet presAssocID="{C7C78854-82E8-4E5C-914C-A898A32E8D8B}" presName="bgRect" presStyleLbl="bgShp" presStyleIdx="2" presStyleCnt="3" custLinFactNeighborX="1487" custLinFactNeighborY="43"/>
      <dgm:spPr/>
    </dgm:pt>
    <dgm:pt modelId="{40B627A5-3762-4E5F-8812-7F84B3173A13}" type="pres">
      <dgm:prSet presAssocID="{C7C78854-82E8-4E5C-914C-A898A32E8D8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i"/>
        </a:ext>
      </dgm:extLst>
    </dgm:pt>
    <dgm:pt modelId="{F40F29ED-1709-4087-A5B8-DE0F5E14299D}" type="pres">
      <dgm:prSet presAssocID="{C7C78854-82E8-4E5C-914C-A898A32E8D8B}" presName="spaceRect" presStyleCnt="0"/>
      <dgm:spPr/>
    </dgm:pt>
    <dgm:pt modelId="{777DEC38-D005-4904-9D8B-08B341BD5765}" type="pres">
      <dgm:prSet presAssocID="{C7C78854-82E8-4E5C-914C-A898A32E8D8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6711B5F-A1E8-4289-BB64-36EE18C609C4}" srcId="{F806B707-5DFF-4BF6-865A-63150D6E17BF}" destId="{1E71BD89-A8C9-40B1-886F-B3734D3EE01D}" srcOrd="1" destOrd="0" parTransId="{53C0C5AE-C2EE-4056-B756-15A35DE07FAB}" sibTransId="{6B6DB9B5-BD3C-47C4-A688-93E2C16249E1}"/>
    <dgm:cxn modelId="{14DF4265-EBA2-4720-AD81-EA4A025A5760}" type="presOf" srcId="{F806B707-5DFF-4BF6-865A-63150D6E17BF}" destId="{43CC70D8-1B64-4143-B4F4-8285E8804754}" srcOrd="0" destOrd="0" presId="urn:microsoft.com/office/officeart/2018/2/layout/IconVerticalSolidList"/>
    <dgm:cxn modelId="{17796A59-F359-49BF-938E-9CABD39371DC}" srcId="{F806B707-5DFF-4BF6-865A-63150D6E17BF}" destId="{D3E6C675-F736-42F3-9885-EA9BB2B762E5}" srcOrd="0" destOrd="0" parTransId="{24AC285D-DA93-4484-BA81-30238B33A29F}" sibTransId="{5ED0B043-1E4B-42D1-8B84-339A30F026E8}"/>
    <dgm:cxn modelId="{35DC638B-240F-4A04-88EB-C4DD1D39DE3D}" type="presOf" srcId="{1E71BD89-A8C9-40B1-886F-B3734D3EE01D}" destId="{96F1C2B8-5FA4-4A9C-87CB-86167D7F9F95}" srcOrd="0" destOrd="0" presId="urn:microsoft.com/office/officeart/2018/2/layout/IconVerticalSolidList"/>
    <dgm:cxn modelId="{4994CB91-DE56-40C8-9D5B-35B2D7018AA7}" type="presOf" srcId="{D3E6C675-F736-42F3-9885-EA9BB2B762E5}" destId="{540CFD3A-5768-4241-96D2-E2206D5B2682}" srcOrd="0" destOrd="0" presId="urn:microsoft.com/office/officeart/2018/2/layout/IconVerticalSolidList"/>
    <dgm:cxn modelId="{F61A4DE7-FE7A-419A-B7B7-EFBC65489EB2}" srcId="{F806B707-5DFF-4BF6-865A-63150D6E17BF}" destId="{C7C78854-82E8-4E5C-914C-A898A32E8D8B}" srcOrd="2" destOrd="0" parTransId="{B4D6BD01-AE65-4AD5-8494-CAB450374245}" sibTransId="{CD2A2CB9-41E2-4691-8D26-514459FC32BB}"/>
    <dgm:cxn modelId="{554F90FD-A2F1-45FF-BC22-71DC6FFA2027}" type="presOf" srcId="{C7C78854-82E8-4E5C-914C-A898A32E8D8B}" destId="{777DEC38-D005-4904-9D8B-08B341BD5765}" srcOrd="0" destOrd="0" presId="urn:microsoft.com/office/officeart/2018/2/layout/IconVerticalSolidList"/>
    <dgm:cxn modelId="{13C8E817-2E3F-45D0-8C1C-90BD0896DE57}" type="presParOf" srcId="{43CC70D8-1B64-4143-B4F4-8285E8804754}" destId="{6D475708-1313-467B-93A8-E7F35ABB0C99}" srcOrd="0" destOrd="0" presId="urn:microsoft.com/office/officeart/2018/2/layout/IconVerticalSolidList"/>
    <dgm:cxn modelId="{578FC42D-C2BC-4C9A-91C4-40F52B89EC73}" type="presParOf" srcId="{6D475708-1313-467B-93A8-E7F35ABB0C99}" destId="{0FE80259-81D9-49B4-8941-E3587DE87A17}" srcOrd="0" destOrd="0" presId="urn:microsoft.com/office/officeart/2018/2/layout/IconVerticalSolidList"/>
    <dgm:cxn modelId="{B8156EB7-B0DC-447D-95E9-85950A547133}" type="presParOf" srcId="{6D475708-1313-467B-93A8-E7F35ABB0C99}" destId="{AD4072F5-2A27-4659-AC54-773588A7B387}" srcOrd="1" destOrd="0" presId="urn:microsoft.com/office/officeart/2018/2/layout/IconVerticalSolidList"/>
    <dgm:cxn modelId="{4F8EB38F-CE5F-4EEE-85B8-826F8361194C}" type="presParOf" srcId="{6D475708-1313-467B-93A8-E7F35ABB0C99}" destId="{DFE31F5E-3326-49CC-9F11-9D0AE735268F}" srcOrd="2" destOrd="0" presId="urn:microsoft.com/office/officeart/2018/2/layout/IconVerticalSolidList"/>
    <dgm:cxn modelId="{6BC75E5B-C247-480C-809F-F3C80118711D}" type="presParOf" srcId="{6D475708-1313-467B-93A8-E7F35ABB0C99}" destId="{540CFD3A-5768-4241-96D2-E2206D5B2682}" srcOrd="3" destOrd="0" presId="urn:microsoft.com/office/officeart/2018/2/layout/IconVerticalSolidList"/>
    <dgm:cxn modelId="{28F1EA3F-E2DF-4B2D-92E0-55B5CB49E556}" type="presParOf" srcId="{43CC70D8-1B64-4143-B4F4-8285E8804754}" destId="{8AF0002B-DF21-4CEC-A38F-C4925FABDCE9}" srcOrd="1" destOrd="0" presId="urn:microsoft.com/office/officeart/2018/2/layout/IconVerticalSolidList"/>
    <dgm:cxn modelId="{604D9301-2B3C-4312-865B-4A6E866FF80A}" type="presParOf" srcId="{43CC70D8-1B64-4143-B4F4-8285E8804754}" destId="{229FF8A7-0EC0-42A5-82B1-E6CB2D60D42B}" srcOrd="2" destOrd="0" presId="urn:microsoft.com/office/officeart/2018/2/layout/IconVerticalSolidList"/>
    <dgm:cxn modelId="{F01F07AF-95AB-46C1-BC74-137523D5C6E1}" type="presParOf" srcId="{229FF8A7-0EC0-42A5-82B1-E6CB2D60D42B}" destId="{33D993FF-7290-427D-90FF-90269F20CF47}" srcOrd="0" destOrd="0" presId="urn:microsoft.com/office/officeart/2018/2/layout/IconVerticalSolidList"/>
    <dgm:cxn modelId="{2B19D591-24E1-4D20-819B-AF7FB528F3AC}" type="presParOf" srcId="{229FF8A7-0EC0-42A5-82B1-E6CB2D60D42B}" destId="{827E9941-069A-453C-A6AD-F7137EA5600E}" srcOrd="1" destOrd="0" presId="urn:microsoft.com/office/officeart/2018/2/layout/IconVerticalSolidList"/>
    <dgm:cxn modelId="{2DF36DAD-3FCB-4894-BD9F-6C7A2DE74A9D}" type="presParOf" srcId="{229FF8A7-0EC0-42A5-82B1-E6CB2D60D42B}" destId="{F71861E7-CBA4-48BD-BB95-5BB0127A12E8}" srcOrd="2" destOrd="0" presId="urn:microsoft.com/office/officeart/2018/2/layout/IconVerticalSolidList"/>
    <dgm:cxn modelId="{7743E824-598F-4DDC-8F72-C763659BF106}" type="presParOf" srcId="{229FF8A7-0EC0-42A5-82B1-E6CB2D60D42B}" destId="{96F1C2B8-5FA4-4A9C-87CB-86167D7F9F95}" srcOrd="3" destOrd="0" presId="urn:microsoft.com/office/officeart/2018/2/layout/IconVerticalSolidList"/>
    <dgm:cxn modelId="{56C32F36-E922-4821-B1B2-1199B2F379B7}" type="presParOf" srcId="{43CC70D8-1B64-4143-B4F4-8285E8804754}" destId="{82285E63-ED07-4828-BD10-009F3F1273B3}" srcOrd="3" destOrd="0" presId="urn:microsoft.com/office/officeart/2018/2/layout/IconVerticalSolidList"/>
    <dgm:cxn modelId="{018DC0BE-862A-4A18-8EB0-E877DAB02F5F}" type="presParOf" srcId="{43CC70D8-1B64-4143-B4F4-8285E8804754}" destId="{F46CFA29-F3E1-484E-9026-0B4CFA6472B7}" srcOrd="4" destOrd="0" presId="urn:microsoft.com/office/officeart/2018/2/layout/IconVerticalSolidList"/>
    <dgm:cxn modelId="{FD592AEC-7D94-404D-AB0A-F927555ECAA0}" type="presParOf" srcId="{F46CFA29-F3E1-484E-9026-0B4CFA6472B7}" destId="{6A9ED719-C232-4398-B7B3-592ECB026CBB}" srcOrd="0" destOrd="0" presId="urn:microsoft.com/office/officeart/2018/2/layout/IconVerticalSolidList"/>
    <dgm:cxn modelId="{C67B6E08-1167-4539-A864-2FCC22E951D9}" type="presParOf" srcId="{F46CFA29-F3E1-484E-9026-0B4CFA6472B7}" destId="{40B627A5-3762-4E5F-8812-7F84B3173A13}" srcOrd="1" destOrd="0" presId="urn:microsoft.com/office/officeart/2018/2/layout/IconVerticalSolidList"/>
    <dgm:cxn modelId="{03B27AEE-B681-47D5-9168-3084A30758CC}" type="presParOf" srcId="{F46CFA29-F3E1-484E-9026-0B4CFA6472B7}" destId="{F40F29ED-1709-4087-A5B8-DE0F5E14299D}" srcOrd="2" destOrd="0" presId="urn:microsoft.com/office/officeart/2018/2/layout/IconVerticalSolidList"/>
    <dgm:cxn modelId="{C239FC98-C945-485E-A0EF-E734BCC86531}" type="presParOf" srcId="{F46CFA29-F3E1-484E-9026-0B4CFA6472B7}" destId="{777DEC38-D005-4904-9D8B-08B341BD57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4C0362-DB63-4FA6-BCB5-A2D46CA15C8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1A29D6A-B8B7-4329-9F43-523E057676D1}">
      <dgm:prSet/>
      <dgm:spPr/>
      <dgm:t>
        <a:bodyPr/>
        <a:lstStyle/>
        <a:p>
          <a:r>
            <a:rPr lang="it-IT" b="0" i="0" baseline="0"/>
            <a:t>PRECEDENZA AGLI ALUNNI PROVENIENTI DAL NOSTRO ISTITUTO</a:t>
          </a:r>
          <a:endParaRPr lang="en-US"/>
        </a:p>
      </dgm:t>
    </dgm:pt>
    <dgm:pt modelId="{D5D8E8F3-34A6-415C-B9AE-F88FDD784295}" type="parTrans" cxnId="{395472AD-46FF-4C9C-82D8-DADE24E48245}">
      <dgm:prSet/>
      <dgm:spPr/>
      <dgm:t>
        <a:bodyPr/>
        <a:lstStyle/>
        <a:p>
          <a:endParaRPr lang="en-US"/>
        </a:p>
      </dgm:t>
    </dgm:pt>
    <dgm:pt modelId="{ED5C24E4-4CE2-43AF-9654-2AFD18286499}" type="sibTrans" cxnId="{395472AD-46FF-4C9C-82D8-DADE24E48245}">
      <dgm:prSet/>
      <dgm:spPr/>
      <dgm:t>
        <a:bodyPr/>
        <a:lstStyle/>
        <a:p>
          <a:endParaRPr lang="en-US"/>
        </a:p>
      </dgm:t>
    </dgm:pt>
    <dgm:pt modelId="{8B8E8C13-9AF8-4E5E-8BFA-1B560D819995}">
      <dgm:prSet/>
      <dgm:spPr/>
      <dgm:t>
        <a:bodyPr/>
        <a:lstStyle/>
        <a:p>
          <a:r>
            <a:rPr lang="it-IT" b="0" i="0" baseline="0"/>
            <a:t>A PARITA’ DI REQUISITI ESTRAZIONE A SORTE CON INCONTRO PUBBLICO</a:t>
          </a:r>
          <a:endParaRPr lang="en-US"/>
        </a:p>
      </dgm:t>
    </dgm:pt>
    <dgm:pt modelId="{C1222A4B-2F6A-4374-B85E-F682F58AB0B2}" type="parTrans" cxnId="{06115FC5-2915-494D-A967-259507AD983E}">
      <dgm:prSet/>
      <dgm:spPr/>
      <dgm:t>
        <a:bodyPr/>
        <a:lstStyle/>
        <a:p>
          <a:endParaRPr lang="en-US"/>
        </a:p>
      </dgm:t>
    </dgm:pt>
    <dgm:pt modelId="{E686A4FD-51EC-447A-AA9C-19B6F4A343CA}" type="sibTrans" cxnId="{06115FC5-2915-494D-A967-259507AD983E}">
      <dgm:prSet/>
      <dgm:spPr/>
      <dgm:t>
        <a:bodyPr/>
        <a:lstStyle/>
        <a:p>
          <a:endParaRPr lang="en-US"/>
        </a:p>
      </dgm:t>
    </dgm:pt>
    <dgm:pt modelId="{00F547AB-6B59-4BB9-B91D-3239175F57E1}" type="pres">
      <dgm:prSet presAssocID="{BF4C0362-DB63-4FA6-BCB5-A2D46CA15C89}" presName="linear" presStyleCnt="0">
        <dgm:presLayoutVars>
          <dgm:animLvl val="lvl"/>
          <dgm:resizeHandles val="exact"/>
        </dgm:presLayoutVars>
      </dgm:prSet>
      <dgm:spPr/>
    </dgm:pt>
    <dgm:pt modelId="{A5F8CC34-9A66-4DC8-A4AE-9C454D55D884}" type="pres">
      <dgm:prSet presAssocID="{B1A29D6A-B8B7-4329-9F43-523E057676D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BCA6038-606D-4B0C-91F9-67381E8CEDA6}" type="pres">
      <dgm:prSet presAssocID="{ED5C24E4-4CE2-43AF-9654-2AFD18286499}" presName="spacer" presStyleCnt="0"/>
      <dgm:spPr/>
    </dgm:pt>
    <dgm:pt modelId="{0ACC17C8-0C2C-4C49-820E-CB4A6AA17E86}" type="pres">
      <dgm:prSet presAssocID="{8B8E8C13-9AF8-4E5E-8BFA-1B560D81999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BD7A324-82DD-4F86-867F-F1978CC26518}" type="presOf" srcId="{BF4C0362-DB63-4FA6-BCB5-A2D46CA15C89}" destId="{00F547AB-6B59-4BB9-B91D-3239175F57E1}" srcOrd="0" destOrd="0" presId="urn:microsoft.com/office/officeart/2005/8/layout/vList2"/>
    <dgm:cxn modelId="{395472AD-46FF-4C9C-82D8-DADE24E48245}" srcId="{BF4C0362-DB63-4FA6-BCB5-A2D46CA15C89}" destId="{B1A29D6A-B8B7-4329-9F43-523E057676D1}" srcOrd="0" destOrd="0" parTransId="{D5D8E8F3-34A6-415C-B9AE-F88FDD784295}" sibTransId="{ED5C24E4-4CE2-43AF-9654-2AFD18286499}"/>
    <dgm:cxn modelId="{56C3D1BD-2789-4A40-9E3C-BC7047129503}" type="presOf" srcId="{B1A29D6A-B8B7-4329-9F43-523E057676D1}" destId="{A5F8CC34-9A66-4DC8-A4AE-9C454D55D884}" srcOrd="0" destOrd="0" presId="urn:microsoft.com/office/officeart/2005/8/layout/vList2"/>
    <dgm:cxn modelId="{06115FC5-2915-494D-A967-259507AD983E}" srcId="{BF4C0362-DB63-4FA6-BCB5-A2D46CA15C89}" destId="{8B8E8C13-9AF8-4E5E-8BFA-1B560D819995}" srcOrd="1" destOrd="0" parTransId="{C1222A4B-2F6A-4374-B85E-F682F58AB0B2}" sibTransId="{E686A4FD-51EC-447A-AA9C-19B6F4A343CA}"/>
    <dgm:cxn modelId="{ED761BCD-2126-4196-A622-6488DE19DC0F}" type="presOf" srcId="{8B8E8C13-9AF8-4E5E-8BFA-1B560D819995}" destId="{0ACC17C8-0C2C-4C49-820E-CB4A6AA17E86}" srcOrd="0" destOrd="0" presId="urn:microsoft.com/office/officeart/2005/8/layout/vList2"/>
    <dgm:cxn modelId="{037E06B9-6323-48FF-AE40-A04627BE6238}" type="presParOf" srcId="{00F547AB-6B59-4BB9-B91D-3239175F57E1}" destId="{A5F8CC34-9A66-4DC8-A4AE-9C454D55D884}" srcOrd="0" destOrd="0" presId="urn:microsoft.com/office/officeart/2005/8/layout/vList2"/>
    <dgm:cxn modelId="{577E4D4D-FC45-4782-A351-5060101C9DD0}" type="presParOf" srcId="{00F547AB-6B59-4BB9-B91D-3239175F57E1}" destId="{0BCA6038-606D-4B0C-91F9-67381E8CEDA6}" srcOrd="1" destOrd="0" presId="urn:microsoft.com/office/officeart/2005/8/layout/vList2"/>
    <dgm:cxn modelId="{BC6218D9-7791-46B2-86B2-6E0B8902BC11}" type="presParOf" srcId="{00F547AB-6B59-4BB9-B91D-3239175F57E1}" destId="{0ACC17C8-0C2C-4C49-820E-CB4A6AA17E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FC2B05-C966-43D9-B5B4-814D9DC114E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B300BF-535F-47DA-B82E-DD70C47E2E9B}">
      <dgm:prSet/>
      <dgm:spPr/>
      <dgm:t>
        <a:bodyPr/>
        <a:lstStyle/>
        <a:p>
          <a:r>
            <a:rPr lang="it-IT" dirty="0"/>
            <a:t>Dalle ore 9:00 del 19/12 è possibile registrarsi e ottenere le credenziali per iscriversi</a:t>
          </a:r>
          <a:endParaRPr lang="en-US" dirty="0"/>
        </a:p>
      </dgm:t>
    </dgm:pt>
    <dgm:pt modelId="{19B6305C-2989-4E9F-84BF-0158A1DECB30}" type="parTrans" cxnId="{C7212EEA-338A-479C-A0BB-48387CCFD9EC}">
      <dgm:prSet/>
      <dgm:spPr/>
      <dgm:t>
        <a:bodyPr/>
        <a:lstStyle/>
        <a:p>
          <a:endParaRPr lang="en-US"/>
        </a:p>
      </dgm:t>
    </dgm:pt>
    <dgm:pt modelId="{74619AA1-A467-4FF6-9AF2-9C1649C6F109}" type="sibTrans" cxnId="{C7212EEA-338A-479C-A0BB-48387CCFD9EC}">
      <dgm:prSet/>
      <dgm:spPr/>
      <dgm:t>
        <a:bodyPr/>
        <a:lstStyle/>
        <a:p>
          <a:endParaRPr lang="en-US"/>
        </a:p>
      </dgm:t>
    </dgm:pt>
    <dgm:pt modelId="{D97CE729-65F7-4607-B24B-73B5F51896A6}">
      <dgm:prSet/>
      <dgm:spPr/>
      <dgm:t>
        <a:bodyPr/>
        <a:lstStyle/>
        <a:p>
          <a:r>
            <a:rPr lang="it-IT" dirty="0"/>
            <a:t>Dalle ore 8:00 del 4/01 alle ore 20:00</a:t>
          </a:r>
        </a:p>
        <a:p>
          <a:r>
            <a:rPr lang="it-IT" dirty="0"/>
            <a:t>del 25 gennaio, è possibile effettuare l’iscrizione accedendo al servizio </a:t>
          </a:r>
          <a:endParaRPr lang="en-US" dirty="0"/>
        </a:p>
      </dgm:t>
    </dgm:pt>
    <dgm:pt modelId="{0664D5D1-F8D8-4F2C-BF64-53EF88205859}" type="parTrans" cxnId="{16AA1869-1218-4093-A7AB-0679CCB20D35}">
      <dgm:prSet/>
      <dgm:spPr/>
      <dgm:t>
        <a:bodyPr/>
        <a:lstStyle/>
        <a:p>
          <a:endParaRPr lang="en-US"/>
        </a:p>
      </dgm:t>
    </dgm:pt>
    <dgm:pt modelId="{363B4080-CF14-4FA0-BF2C-EEA3938A9C3C}" type="sibTrans" cxnId="{16AA1869-1218-4093-A7AB-0679CCB20D35}">
      <dgm:prSet/>
      <dgm:spPr/>
      <dgm:t>
        <a:bodyPr/>
        <a:lstStyle/>
        <a:p>
          <a:endParaRPr lang="en-US"/>
        </a:p>
      </dgm:t>
    </dgm:pt>
    <dgm:pt modelId="{71B20093-BFFD-4829-91BA-CF5C7DB8D339}">
      <dgm:prSet/>
      <dgm:spPr/>
      <dgm:t>
        <a:bodyPr/>
        <a:lstStyle/>
        <a:p>
          <a:r>
            <a:rPr lang="it-IT"/>
            <a:t>"Iscrizioni online", disponibile sul portale del MIUR </a:t>
          </a:r>
          <a:r>
            <a:rPr lang="it-IT" u="sng"/>
            <a:t>(www.istruzione.it)</a:t>
          </a:r>
          <a:endParaRPr lang="en-US"/>
        </a:p>
      </dgm:t>
    </dgm:pt>
    <dgm:pt modelId="{A948CE61-9DF9-4CEA-9C13-6048BE9CF2AB}" type="parTrans" cxnId="{588B9774-9CF5-400B-80A9-C1B33483D9D3}">
      <dgm:prSet/>
      <dgm:spPr/>
      <dgm:t>
        <a:bodyPr/>
        <a:lstStyle/>
        <a:p>
          <a:endParaRPr lang="en-US"/>
        </a:p>
      </dgm:t>
    </dgm:pt>
    <dgm:pt modelId="{01663ED9-4560-45C3-92E0-6A5D4849EA3E}" type="sibTrans" cxnId="{588B9774-9CF5-400B-80A9-C1B33483D9D3}">
      <dgm:prSet/>
      <dgm:spPr/>
      <dgm:t>
        <a:bodyPr/>
        <a:lstStyle/>
        <a:p>
          <a:endParaRPr lang="en-US"/>
        </a:p>
      </dgm:t>
    </dgm:pt>
    <dgm:pt modelId="{1527DDF7-31EA-430B-83A6-445BA4C5C168}" type="pres">
      <dgm:prSet presAssocID="{D9FC2B05-C966-43D9-B5B4-814D9DC114E4}" presName="linear" presStyleCnt="0">
        <dgm:presLayoutVars>
          <dgm:animLvl val="lvl"/>
          <dgm:resizeHandles val="exact"/>
        </dgm:presLayoutVars>
      </dgm:prSet>
      <dgm:spPr/>
    </dgm:pt>
    <dgm:pt modelId="{B2351226-C927-4A26-98C3-BAE9C225745B}" type="pres">
      <dgm:prSet presAssocID="{1AB300BF-535F-47DA-B82E-DD70C47E2E9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7D15AB-D6FB-4E93-AD7A-BB44E79F3394}" type="pres">
      <dgm:prSet presAssocID="{74619AA1-A467-4FF6-9AF2-9C1649C6F109}" presName="spacer" presStyleCnt="0"/>
      <dgm:spPr/>
    </dgm:pt>
    <dgm:pt modelId="{D65729C5-ABD1-4C87-BD80-75707720DD0A}" type="pres">
      <dgm:prSet presAssocID="{D97CE729-65F7-4607-B24B-73B5F51896A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A966923-92A0-412C-BF4D-9CA63A3B9C37}" type="pres">
      <dgm:prSet presAssocID="{363B4080-CF14-4FA0-BF2C-EEA3938A9C3C}" presName="spacer" presStyleCnt="0"/>
      <dgm:spPr/>
    </dgm:pt>
    <dgm:pt modelId="{59F22F89-249C-4B57-AD6E-057746037679}" type="pres">
      <dgm:prSet presAssocID="{71B20093-BFFD-4829-91BA-CF5C7DB8D33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2F07467-98C3-47AF-B3A4-1708BF05B459}" type="presOf" srcId="{D9FC2B05-C966-43D9-B5B4-814D9DC114E4}" destId="{1527DDF7-31EA-430B-83A6-445BA4C5C168}" srcOrd="0" destOrd="0" presId="urn:microsoft.com/office/officeart/2005/8/layout/vList2"/>
    <dgm:cxn modelId="{16AA1869-1218-4093-A7AB-0679CCB20D35}" srcId="{D9FC2B05-C966-43D9-B5B4-814D9DC114E4}" destId="{D97CE729-65F7-4607-B24B-73B5F51896A6}" srcOrd="1" destOrd="0" parTransId="{0664D5D1-F8D8-4F2C-BF64-53EF88205859}" sibTransId="{363B4080-CF14-4FA0-BF2C-EEA3938A9C3C}"/>
    <dgm:cxn modelId="{588B9774-9CF5-400B-80A9-C1B33483D9D3}" srcId="{D9FC2B05-C966-43D9-B5B4-814D9DC114E4}" destId="{71B20093-BFFD-4829-91BA-CF5C7DB8D339}" srcOrd="2" destOrd="0" parTransId="{A948CE61-9DF9-4CEA-9C13-6048BE9CF2AB}" sibTransId="{01663ED9-4560-45C3-92E0-6A5D4849EA3E}"/>
    <dgm:cxn modelId="{4EE3F7A9-F973-466D-BB15-6758C3A7A23E}" type="presOf" srcId="{D97CE729-65F7-4607-B24B-73B5F51896A6}" destId="{D65729C5-ABD1-4C87-BD80-75707720DD0A}" srcOrd="0" destOrd="0" presId="urn:microsoft.com/office/officeart/2005/8/layout/vList2"/>
    <dgm:cxn modelId="{F3097ADF-B275-4008-B565-631ADFBA1C20}" type="presOf" srcId="{1AB300BF-535F-47DA-B82E-DD70C47E2E9B}" destId="{B2351226-C927-4A26-98C3-BAE9C225745B}" srcOrd="0" destOrd="0" presId="urn:microsoft.com/office/officeart/2005/8/layout/vList2"/>
    <dgm:cxn modelId="{C7212EEA-338A-479C-A0BB-48387CCFD9EC}" srcId="{D9FC2B05-C966-43D9-B5B4-814D9DC114E4}" destId="{1AB300BF-535F-47DA-B82E-DD70C47E2E9B}" srcOrd="0" destOrd="0" parTransId="{19B6305C-2989-4E9F-84BF-0158A1DECB30}" sibTransId="{74619AA1-A467-4FF6-9AF2-9C1649C6F109}"/>
    <dgm:cxn modelId="{9DB788F2-FF71-4697-9862-E96C8C0400E9}" type="presOf" srcId="{71B20093-BFFD-4829-91BA-CF5C7DB8D339}" destId="{59F22F89-249C-4B57-AD6E-057746037679}" srcOrd="0" destOrd="0" presId="urn:microsoft.com/office/officeart/2005/8/layout/vList2"/>
    <dgm:cxn modelId="{D964137E-4492-4BFD-AF49-8EFABABAF293}" type="presParOf" srcId="{1527DDF7-31EA-430B-83A6-445BA4C5C168}" destId="{B2351226-C927-4A26-98C3-BAE9C225745B}" srcOrd="0" destOrd="0" presId="urn:microsoft.com/office/officeart/2005/8/layout/vList2"/>
    <dgm:cxn modelId="{3EEB2854-42F8-402D-8533-7C9A8C920877}" type="presParOf" srcId="{1527DDF7-31EA-430B-83A6-445BA4C5C168}" destId="{AA7D15AB-D6FB-4E93-AD7A-BB44E79F3394}" srcOrd="1" destOrd="0" presId="urn:microsoft.com/office/officeart/2005/8/layout/vList2"/>
    <dgm:cxn modelId="{22C562F1-7576-4E66-BF27-42B23B85B6DF}" type="presParOf" srcId="{1527DDF7-31EA-430B-83A6-445BA4C5C168}" destId="{D65729C5-ABD1-4C87-BD80-75707720DD0A}" srcOrd="2" destOrd="0" presId="urn:microsoft.com/office/officeart/2005/8/layout/vList2"/>
    <dgm:cxn modelId="{C7EA9494-204E-41D0-860C-159C33E34229}" type="presParOf" srcId="{1527DDF7-31EA-430B-83A6-445BA4C5C168}" destId="{9A966923-92A0-412C-BF4D-9CA63A3B9C37}" srcOrd="3" destOrd="0" presId="urn:microsoft.com/office/officeart/2005/8/layout/vList2"/>
    <dgm:cxn modelId="{1F39ECF1-1403-488E-8E00-CBDC4E1E6408}" type="presParOf" srcId="{1527DDF7-31EA-430B-83A6-445BA4C5C168}" destId="{59F22F89-249C-4B57-AD6E-0577460376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477343-438A-409B-A09C-FE37A530A56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62AE96-E76E-41C0-829D-2BB520756F25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Mettiamo grande attenzione nelle cura di TUTTI gli alunni</a:t>
          </a:r>
          <a:endParaRPr lang="en-US" dirty="0">
            <a:solidFill>
              <a:schemeClr val="tx1"/>
            </a:solidFill>
          </a:endParaRPr>
        </a:p>
      </dgm:t>
    </dgm:pt>
    <dgm:pt modelId="{7AA4306D-C9EF-482E-B50C-DDE5DED477DD}" type="parTrans" cxnId="{8C06DD42-EE7F-409E-8659-C42D4555B99B}">
      <dgm:prSet/>
      <dgm:spPr/>
      <dgm:t>
        <a:bodyPr/>
        <a:lstStyle/>
        <a:p>
          <a:endParaRPr lang="en-US"/>
        </a:p>
      </dgm:t>
    </dgm:pt>
    <dgm:pt modelId="{FFF9C006-E3C3-4CB7-AB15-6D38B109F0DB}" type="sibTrans" cxnId="{8C06DD42-EE7F-409E-8659-C42D4555B99B}">
      <dgm:prSet/>
      <dgm:spPr/>
      <dgm:t>
        <a:bodyPr/>
        <a:lstStyle/>
        <a:p>
          <a:endParaRPr lang="en-US"/>
        </a:p>
      </dgm:t>
    </dgm:pt>
    <dgm:pt modelId="{2733B56B-124C-4D47-8732-FA376E6C9FE7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Gli insegnanti programmano per classi parallele </a:t>
          </a:r>
          <a:endParaRPr lang="en-US" dirty="0">
            <a:solidFill>
              <a:schemeClr val="tx1"/>
            </a:solidFill>
          </a:endParaRPr>
        </a:p>
      </dgm:t>
    </dgm:pt>
    <dgm:pt modelId="{69FB0FA5-9B5A-4564-BB4F-F4FBEE7551ED}" type="parTrans" cxnId="{5617D45D-E4D0-4239-BAFA-21ADDD5A9953}">
      <dgm:prSet/>
      <dgm:spPr/>
      <dgm:t>
        <a:bodyPr/>
        <a:lstStyle/>
        <a:p>
          <a:endParaRPr lang="en-US"/>
        </a:p>
      </dgm:t>
    </dgm:pt>
    <dgm:pt modelId="{2F1CD3BE-3F93-4607-ACAB-90D661FD4D12}" type="sibTrans" cxnId="{5617D45D-E4D0-4239-BAFA-21ADDD5A9953}">
      <dgm:prSet/>
      <dgm:spPr/>
      <dgm:t>
        <a:bodyPr/>
        <a:lstStyle/>
        <a:p>
          <a:endParaRPr lang="en-US"/>
        </a:p>
      </dgm:t>
    </dgm:pt>
    <dgm:pt modelId="{0494EA0D-9D08-4924-9B53-6D1EEC5FCB42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Vengono svolte verifiche quadrimestrali comuni per classi parallele</a:t>
          </a:r>
          <a:endParaRPr lang="en-US" dirty="0">
            <a:solidFill>
              <a:schemeClr val="tx1"/>
            </a:solidFill>
          </a:endParaRPr>
        </a:p>
      </dgm:t>
    </dgm:pt>
    <dgm:pt modelId="{22FAECA1-B880-4D7B-8707-FA563371525E}" type="parTrans" cxnId="{2228BBAB-DC91-4113-83CD-5AC874E5F361}">
      <dgm:prSet/>
      <dgm:spPr/>
      <dgm:t>
        <a:bodyPr/>
        <a:lstStyle/>
        <a:p>
          <a:endParaRPr lang="en-US"/>
        </a:p>
      </dgm:t>
    </dgm:pt>
    <dgm:pt modelId="{9ACE6BEE-BB24-415C-9315-BB7A3C957A4C}" type="sibTrans" cxnId="{2228BBAB-DC91-4113-83CD-5AC874E5F361}">
      <dgm:prSet/>
      <dgm:spPr/>
      <dgm:t>
        <a:bodyPr/>
        <a:lstStyle/>
        <a:p>
          <a:endParaRPr lang="en-US"/>
        </a:p>
      </dgm:t>
    </dgm:pt>
    <dgm:pt modelId="{1FE10478-7C91-4990-BB21-DF2474AAB892}" type="pres">
      <dgm:prSet presAssocID="{71477343-438A-409B-A09C-FE37A530A564}" presName="diagram" presStyleCnt="0">
        <dgm:presLayoutVars>
          <dgm:dir/>
          <dgm:resizeHandles val="exact"/>
        </dgm:presLayoutVars>
      </dgm:prSet>
      <dgm:spPr/>
    </dgm:pt>
    <dgm:pt modelId="{C48135B5-9612-4D86-B656-D674A4F0597D}" type="pres">
      <dgm:prSet presAssocID="{5462AE96-E76E-41C0-829D-2BB520756F25}" presName="node" presStyleLbl="node1" presStyleIdx="0" presStyleCnt="3">
        <dgm:presLayoutVars>
          <dgm:bulletEnabled val="1"/>
        </dgm:presLayoutVars>
      </dgm:prSet>
      <dgm:spPr/>
    </dgm:pt>
    <dgm:pt modelId="{9136080E-ACF0-4D3C-BE7D-BCEC36109282}" type="pres">
      <dgm:prSet presAssocID="{FFF9C006-E3C3-4CB7-AB15-6D38B109F0DB}" presName="sibTrans" presStyleCnt="0"/>
      <dgm:spPr/>
    </dgm:pt>
    <dgm:pt modelId="{654288D3-D8FC-40A5-AA36-9C95AA754082}" type="pres">
      <dgm:prSet presAssocID="{2733B56B-124C-4D47-8732-FA376E6C9FE7}" presName="node" presStyleLbl="node1" presStyleIdx="1" presStyleCnt="3">
        <dgm:presLayoutVars>
          <dgm:bulletEnabled val="1"/>
        </dgm:presLayoutVars>
      </dgm:prSet>
      <dgm:spPr/>
    </dgm:pt>
    <dgm:pt modelId="{B9C6873D-B32D-40E7-9554-F80F4246C862}" type="pres">
      <dgm:prSet presAssocID="{2F1CD3BE-3F93-4607-ACAB-90D661FD4D12}" presName="sibTrans" presStyleCnt="0"/>
      <dgm:spPr/>
    </dgm:pt>
    <dgm:pt modelId="{D4B473AE-0228-46D6-9787-6A00C88CB512}" type="pres">
      <dgm:prSet presAssocID="{0494EA0D-9D08-4924-9B53-6D1EEC5FCB42}" presName="node" presStyleLbl="node1" presStyleIdx="2" presStyleCnt="3">
        <dgm:presLayoutVars>
          <dgm:bulletEnabled val="1"/>
        </dgm:presLayoutVars>
      </dgm:prSet>
      <dgm:spPr/>
    </dgm:pt>
  </dgm:ptLst>
  <dgm:cxnLst>
    <dgm:cxn modelId="{D7F91208-8B6B-4B3F-908B-C7FD213A1817}" type="presOf" srcId="{2733B56B-124C-4D47-8732-FA376E6C9FE7}" destId="{654288D3-D8FC-40A5-AA36-9C95AA754082}" srcOrd="0" destOrd="0" presId="urn:microsoft.com/office/officeart/2005/8/layout/default"/>
    <dgm:cxn modelId="{7E6AA930-7B0C-46CA-9015-621A419C68DD}" type="presOf" srcId="{5462AE96-E76E-41C0-829D-2BB520756F25}" destId="{C48135B5-9612-4D86-B656-D674A4F0597D}" srcOrd="0" destOrd="0" presId="urn:microsoft.com/office/officeart/2005/8/layout/default"/>
    <dgm:cxn modelId="{5617D45D-E4D0-4239-BAFA-21ADDD5A9953}" srcId="{71477343-438A-409B-A09C-FE37A530A564}" destId="{2733B56B-124C-4D47-8732-FA376E6C9FE7}" srcOrd="1" destOrd="0" parTransId="{69FB0FA5-9B5A-4564-BB4F-F4FBEE7551ED}" sibTransId="{2F1CD3BE-3F93-4607-ACAB-90D661FD4D12}"/>
    <dgm:cxn modelId="{8C06DD42-EE7F-409E-8659-C42D4555B99B}" srcId="{71477343-438A-409B-A09C-FE37A530A564}" destId="{5462AE96-E76E-41C0-829D-2BB520756F25}" srcOrd="0" destOrd="0" parTransId="{7AA4306D-C9EF-482E-B50C-DDE5DED477DD}" sibTransId="{FFF9C006-E3C3-4CB7-AB15-6D38B109F0DB}"/>
    <dgm:cxn modelId="{2228BBAB-DC91-4113-83CD-5AC874E5F361}" srcId="{71477343-438A-409B-A09C-FE37A530A564}" destId="{0494EA0D-9D08-4924-9B53-6D1EEC5FCB42}" srcOrd="2" destOrd="0" parTransId="{22FAECA1-B880-4D7B-8707-FA563371525E}" sibTransId="{9ACE6BEE-BB24-415C-9315-BB7A3C957A4C}"/>
    <dgm:cxn modelId="{D56335C7-0DF7-4FA3-8464-B445B9C2E0C1}" type="presOf" srcId="{0494EA0D-9D08-4924-9B53-6D1EEC5FCB42}" destId="{D4B473AE-0228-46D6-9787-6A00C88CB512}" srcOrd="0" destOrd="0" presId="urn:microsoft.com/office/officeart/2005/8/layout/default"/>
    <dgm:cxn modelId="{D9F15ECD-EC85-4AF4-9F86-4584875C00B0}" type="presOf" srcId="{71477343-438A-409B-A09C-FE37A530A564}" destId="{1FE10478-7C91-4990-BB21-DF2474AAB892}" srcOrd="0" destOrd="0" presId="urn:microsoft.com/office/officeart/2005/8/layout/default"/>
    <dgm:cxn modelId="{EC6DA619-C862-478F-B821-CDA02AD74DAB}" type="presParOf" srcId="{1FE10478-7C91-4990-BB21-DF2474AAB892}" destId="{C48135B5-9612-4D86-B656-D674A4F0597D}" srcOrd="0" destOrd="0" presId="urn:microsoft.com/office/officeart/2005/8/layout/default"/>
    <dgm:cxn modelId="{92D96F20-ED38-47B3-9C85-E80811C57EBA}" type="presParOf" srcId="{1FE10478-7C91-4990-BB21-DF2474AAB892}" destId="{9136080E-ACF0-4D3C-BE7D-BCEC36109282}" srcOrd="1" destOrd="0" presId="urn:microsoft.com/office/officeart/2005/8/layout/default"/>
    <dgm:cxn modelId="{FF06D542-634F-47CB-BF74-5B4EF59E5420}" type="presParOf" srcId="{1FE10478-7C91-4990-BB21-DF2474AAB892}" destId="{654288D3-D8FC-40A5-AA36-9C95AA754082}" srcOrd="2" destOrd="0" presId="urn:microsoft.com/office/officeart/2005/8/layout/default"/>
    <dgm:cxn modelId="{76EDD560-C617-43DC-987D-311B7A881F73}" type="presParOf" srcId="{1FE10478-7C91-4990-BB21-DF2474AAB892}" destId="{B9C6873D-B32D-40E7-9554-F80F4246C862}" srcOrd="3" destOrd="0" presId="urn:microsoft.com/office/officeart/2005/8/layout/default"/>
    <dgm:cxn modelId="{1CEECC82-F5BE-43CC-9045-EA9B04411421}" type="presParOf" srcId="{1FE10478-7C91-4990-BB21-DF2474AAB892}" destId="{D4B473AE-0228-46D6-9787-6A00C88CB51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160A7-237B-4C8B-BA9A-A1CDCC3AD43D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BCD67-1AD3-4177-8A97-CC38E776C71A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900" kern="1200" dirty="0"/>
            <a:t>MATEMATICA (un’ora pomeridiana)</a:t>
          </a:r>
          <a:endParaRPr lang="en-US" sz="4900" kern="1200" dirty="0"/>
        </a:p>
      </dsp:txBody>
      <dsp:txXfrm>
        <a:off x="585701" y="1066737"/>
        <a:ext cx="4337991" cy="2693452"/>
      </dsp:txXfrm>
    </dsp:sp>
    <dsp:sp modelId="{56D78094-ED35-49E6-A771-EF2D096333AA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B2D29-0B40-4DCC-9F86-7965F18083F9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900" kern="1200" dirty="0"/>
            <a:t>INGLESE     </a:t>
          </a:r>
        </a:p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900" kern="1200" dirty="0"/>
            <a:t>(5 ore alla mattina)</a:t>
          </a:r>
          <a:endParaRPr lang="en-US" sz="4900" kern="1200" dirty="0"/>
        </a:p>
      </dsp:txBody>
      <dsp:txXfrm>
        <a:off x="6092527" y="1066737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80259-81D9-49B4-8941-E3587DE87A17}">
      <dsp:nvSpPr>
        <dsp:cNvPr id="0" name=""/>
        <dsp:cNvSpPr/>
      </dsp:nvSpPr>
      <dsp:spPr>
        <a:xfrm>
          <a:off x="0" y="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072F5-2A27-4659-AC54-773588A7B387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CFD3A-5768-4241-96D2-E2206D5B2682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Nei quadratini indico 1,2  a seconda delle mie preferenze:</a:t>
          </a:r>
          <a:endParaRPr lang="en-US" sz="2500" kern="1200" dirty="0"/>
        </a:p>
      </dsp:txBody>
      <dsp:txXfrm>
        <a:off x="1945450" y="719"/>
        <a:ext cx="4643240" cy="1684372"/>
      </dsp:txXfrm>
    </dsp:sp>
    <dsp:sp modelId="{33D993FF-7290-427D-90FF-90269F20CF47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E9941-069A-453C-A6AD-F7137EA5600E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1C2B8-5FA4-4A9C-87CB-86167D7F9F95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              MATEMATICA</a:t>
          </a:r>
          <a:endParaRPr lang="en-US" sz="2500" kern="1200" dirty="0"/>
        </a:p>
      </dsp:txBody>
      <dsp:txXfrm>
        <a:off x="1945450" y="2106185"/>
        <a:ext cx="4643240" cy="1684372"/>
      </dsp:txXfrm>
    </dsp:sp>
    <dsp:sp modelId="{6A9ED719-C232-4398-B7B3-592ECB026CBB}">
      <dsp:nvSpPr>
        <dsp:cNvPr id="0" name=""/>
        <dsp:cNvSpPr/>
      </dsp:nvSpPr>
      <dsp:spPr>
        <a:xfrm>
          <a:off x="0" y="421237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627A5-3762-4E5F-8812-7F84B3173A13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DEC38-D005-4904-9D8B-08B341BD5765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                 INGLESE</a:t>
          </a:r>
          <a:endParaRPr lang="en-US" sz="2500" kern="1200" dirty="0"/>
        </a:p>
      </dsp:txBody>
      <dsp:txXfrm>
        <a:off x="1945450" y="4211650"/>
        <a:ext cx="4643240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CC34-9A66-4DC8-A4AE-9C454D55D884}">
      <dsp:nvSpPr>
        <dsp:cNvPr id="0" name=""/>
        <dsp:cNvSpPr/>
      </dsp:nvSpPr>
      <dsp:spPr>
        <a:xfrm>
          <a:off x="0" y="54016"/>
          <a:ext cx="5457824" cy="26773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800" b="0" i="0" kern="1200" baseline="0"/>
            <a:t>PRECEDENZA AGLI ALUNNI PROVENIENTI DAL NOSTRO ISTITUTO</a:t>
          </a:r>
          <a:endParaRPr lang="en-US" sz="3800" kern="1200"/>
        </a:p>
      </dsp:txBody>
      <dsp:txXfrm>
        <a:off x="130696" y="184712"/>
        <a:ext cx="5196432" cy="2415933"/>
      </dsp:txXfrm>
    </dsp:sp>
    <dsp:sp modelId="{0ACC17C8-0C2C-4C49-820E-CB4A6AA17E86}">
      <dsp:nvSpPr>
        <dsp:cNvPr id="0" name=""/>
        <dsp:cNvSpPr/>
      </dsp:nvSpPr>
      <dsp:spPr>
        <a:xfrm>
          <a:off x="0" y="2840782"/>
          <a:ext cx="5457824" cy="26773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800" b="0" i="0" kern="1200" baseline="0"/>
            <a:t>A PARITA’ DI REQUISITI ESTRAZIONE A SORTE CON INCONTRO PUBBLICO</a:t>
          </a:r>
          <a:endParaRPr lang="en-US" sz="3800" kern="1200"/>
        </a:p>
      </dsp:txBody>
      <dsp:txXfrm>
        <a:off x="130696" y="2971478"/>
        <a:ext cx="5196432" cy="24159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51226-C927-4A26-98C3-BAE9C225745B}">
      <dsp:nvSpPr>
        <dsp:cNvPr id="0" name=""/>
        <dsp:cNvSpPr/>
      </dsp:nvSpPr>
      <dsp:spPr>
        <a:xfrm>
          <a:off x="0" y="78102"/>
          <a:ext cx="6588691" cy="18559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Dalle ore 9:00 del 19/12 è possibile registrarsi e ottenere le credenziali per iscriversi</a:t>
          </a:r>
          <a:endParaRPr lang="en-US" sz="3000" kern="1200" dirty="0"/>
        </a:p>
      </dsp:txBody>
      <dsp:txXfrm>
        <a:off x="90598" y="168700"/>
        <a:ext cx="6407495" cy="1674716"/>
      </dsp:txXfrm>
    </dsp:sp>
    <dsp:sp modelId="{D65729C5-ABD1-4C87-BD80-75707720DD0A}">
      <dsp:nvSpPr>
        <dsp:cNvPr id="0" name=""/>
        <dsp:cNvSpPr/>
      </dsp:nvSpPr>
      <dsp:spPr>
        <a:xfrm>
          <a:off x="0" y="2020415"/>
          <a:ext cx="6588691" cy="185591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Dalle ore 8:00 del 4/01 alle ore 20:00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del 25 gennaio, è possibile effettuare l’iscrizione accedendo al servizio </a:t>
          </a:r>
          <a:endParaRPr lang="en-US" sz="3000" kern="1200" dirty="0"/>
        </a:p>
      </dsp:txBody>
      <dsp:txXfrm>
        <a:off x="90598" y="2111013"/>
        <a:ext cx="6407495" cy="1674716"/>
      </dsp:txXfrm>
    </dsp:sp>
    <dsp:sp modelId="{59F22F89-249C-4B57-AD6E-057746037679}">
      <dsp:nvSpPr>
        <dsp:cNvPr id="0" name=""/>
        <dsp:cNvSpPr/>
      </dsp:nvSpPr>
      <dsp:spPr>
        <a:xfrm>
          <a:off x="0" y="3962727"/>
          <a:ext cx="6588691" cy="185591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"Iscrizioni online", disponibile sul portale del MIUR </a:t>
          </a:r>
          <a:r>
            <a:rPr lang="it-IT" sz="3000" u="sng" kern="1200"/>
            <a:t>(www.istruzione.it)</a:t>
          </a:r>
          <a:endParaRPr lang="en-US" sz="3000" kern="1200"/>
        </a:p>
      </dsp:txBody>
      <dsp:txXfrm>
        <a:off x="90598" y="4053325"/>
        <a:ext cx="6407495" cy="1674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135B5-9612-4D86-B656-D674A4F0597D}">
      <dsp:nvSpPr>
        <dsp:cNvPr id="0" name=""/>
        <dsp:cNvSpPr/>
      </dsp:nvSpPr>
      <dsp:spPr>
        <a:xfrm>
          <a:off x="1552626" y="1624"/>
          <a:ext cx="3524382" cy="21146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/>
              </a:solidFill>
            </a:rPr>
            <a:t>Mettiamo grande attenzione nelle cura di TUTTI gli alunni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1552626" y="1624"/>
        <a:ext cx="3524382" cy="2114629"/>
      </dsp:txXfrm>
    </dsp:sp>
    <dsp:sp modelId="{654288D3-D8FC-40A5-AA36-9C95AA754082}">
      <dsp:nvSpPr>
        <dsp:cNvPr id="0" name=""/>
        <dsp:cNvSpPr/>
      </dsp:nvSpPr>
      <dsp:spPr>
        <a:xfrm>
          <a:off x="5429447" y="1624"/>
          <a:ext cx="3524382" cy="21146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/>
              </a:solidFill>
            </a:rPr>
            <a:t>Gli insegnanti programmano per classi parallele 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5429447" y="1624"/>
        <a:ext cx="3524382" cy="2114629"/>
      </dsp:txXfrm>
    </dsp:sp>
    <dsp:sp modelId="{D4B473AE-0228-46D6-9787-6A00C88CB512}">
      <dsp:nvSpPr>
        <dsp:cNvPr id="0" name=""/>
        <dsp:cNvSpPr/>
      </dsp:nvSpPr>
      <dsp:spPr>
        <a:xfrm>
          <a:off x="3491036" y="2468692"/>
          <a:ext cx="3524382" cy="21146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/>
              </a:solidFill>
            </a:rPr>
            <a:t>Vengono svolte verifiche quadrimestrali comuni per classi parallele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3491036" y="2468692"/>
        <a:ext cx="3524382" cy="2114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BDA14-1AF1-4DB4-B97F-4CD7F8602E5A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BE781-28BA-479B-B825-D893DDF56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60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2C2A70-8F0B-4BD6-B6AB-6D484E1A3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E4EE508-1875-4675-B3BC-401C86892C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36091C-B10B-4861-ACBB-CA153774EC4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8CF4EF-5F80-4B9E-9372-28044B78B601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30B3E74-C583-4DB3-8183-1D427C3EE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B79D70A-22B8-4FCB-AEA1-C24C7A4C89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AE6FCE-439F-40B0-A5AC-F39ECC749EB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E23B23-D278-40A3-9CB4-A922D0BA5659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7C2920-CD4C-43A3-949F-9C4F39C07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8EE2532-D321-4A5B-9328-2E930653FE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BFB140-FFB0-4D8D-B54C-3148665049A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AE5B6B-2507-42D7-8D2E-7093B15A1F0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6720C3D-0045-46BF-ABF8-44E9DF257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4AE1F79-B006-40EE-AE5D-931D259D0F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CA0D48-9FFA-4913-8FD1-07871192DAF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8ACEA0-A5CC-49EB-8C50-84A497D64AE5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C1A304-9EF9-46C8-BB6E-C94FB85D6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E0AD089-DC7C-4CFE-B3E7-7812F4EDDC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2A3844-7DC4-48A0-8B0C-3E1DD0E4F36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4903A5-AB08-40DB-82CC-CD7461332C17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9EECC-01C5-40F7-9A16-5FA31294A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ED9FA5-BADD-4E4C-8685-C399FC375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DFCF3A-FDC6-43A7-8BCC-B764A4D7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CDC4D-F009-4CCC-B116-0C32F495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DDAD38-B07E-4E5A-A006-1876777A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39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3C180-1527-4CEA-88B3-6300FDF6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0FA220-0134-4803-80E0-2635C3760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BDE35-D990-4C08-84E3-D640C47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8927AF-778B-49A5-A4D1-B62DD61A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644CC0-C285-467D-B28E-E378A48A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2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E8FB162-FFAC-4C3B-95F0-16F8E08AC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D5C5A4-E059-4216-A0C1-36C8DD4C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A6FA04-83A6-4B6F-8F4D-A6745539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C8D0F3-8C7C-4C3F-B71E-93B0B0F9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7CEAB9-F951-4325-86B6-C57EC3E2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069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9EECC-01C5-40F7-9A16-5FA31294A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ED9FA5-BADD-4E4C-8685-C399FC375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DFCF3A-FDC6-43A7-8BCC-B764A4D7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CDC4D-F009-4CCC-B116-0C32F495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DDAD38-B07E-4E5A-A006-1876777A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22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087A1-9868-48DB-A2C2-A270CB6A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D461CD-9EC3-4FB7-AFE5-3424C09F2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5C297-DC6F-4838-A1AB-76E4119A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8A1E9-6EBE-4200-9DC3-F2B4A592B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6DF052-2A6C-4914-98D8-FBF92F5F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692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67E09F-46FE-4AEF-8D2C-4EE99B5C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5F4174-B3FD-4C0F-B170-CA15CE0FE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D0DDFE-6A42-4916-AA9E-CCD66653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CF82B0-4247-4E4B-B7BB-4CFE4DF8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CDF82-8FFE-4C51-8EA0-DAC78EA7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394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E0BDD-127B-4121-BE00-521D5B31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4C901-D2E1-4746-9340-8CFFAF36F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FF311C-740F-4923-A4E5-83DE6A12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2AEFE2-75C7-466B-96FF-7E16B906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BC078E-0B91-4470-A0EC-18CA07C0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70A8F1-FBEB-46D8-A5DD-F16D4A64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2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EA86B-EFFF-4CC5-B056-07190E10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82A3CD-9775-4E9C-B181-8CF357E2D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180842-99AA-43C4-AF18-DF0507EB2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4CC704-1B6C-48B3-9220-71E3A164F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E4535D-22D8-484D-9D98-23E07FA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B1AA69-1328-4C21-B61C-06B2F41D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C03EFA-65C3-4215-BA62-96F6CA9E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52EF9E-16F6-4B98-9D4F-401480C0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3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0EDC9-2FC2-491F-AFB1-442099DF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343C78-8AA9-49D3-932D-72272A2A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E0F93E-116A-48C7-98CC-EECE600D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41B4C0-E672-4058-84D2-DA6CAC6B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982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F41E862-DB1D-463F-85CA-73FA0F8C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FCEE1A-DC37-4451-9109-86FB414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D6B603-4A44-41EF-A489-2E31CBD3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643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5FCED-D1E3-4AB0-B964-B482EA41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56E29-DB28-44CD-B7E9-5E38B84C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F56E2C-F2A1-4872-B0F1-94619208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8CB4E-5D95-4E13-B9AD-0B64A27B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F75B4E9-88F4-4AFC-901E-6094EE53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A07EC0-3441-499D-87D7-CCC67EFA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12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087A1-9868-48DB-A2C2-A270CB6A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D461CD-9EC3-4FB7-AFE5-3424C09F2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A5C297-DC6F-4838-A1AB-76E4119A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8A1E9-6EBE-4200-9DC3-F2B4A592B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6DF052-2A6C-4914-98D8-FBF92F5F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11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9124F-7DA8-4A68-B791-DF620759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297CB1-BC74-4992-9346-637861A43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BAEA20-DBD1-4DCB-B312-D728B927D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A3BA5-E614-4D0E-8D55-8A206F40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DAC370-BE6D-47C0-B740-8312F444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CDCAD0-0ECA-47F6-973A-EB0B03C7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318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3C180-1527-4CEA-88B3-6300FDF6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0FA220-0134-4803-80E0-2635C3760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BDE35-D990-4C08-84E3-D640C47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8927AF-778B-49A5-A4D1-B62DD61A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644CC0-C285-467D-B28E-E378A48A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83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E8FB162-FFAC-4C3B-95F0-16F8E08AC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D5C5A4-E059-4216-A0C1-36C8DD4C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A6FA04-83A6-4B6F-8F4D-A6745539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C8D0F3-8C7C-4C3F-B71E-93B0B0F9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7CEAB9-F951-4325-86B6-C57EC3E2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797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bg>
      <p:bgPr>
        <a:solidFill>
          <a:srgbClr val="DF8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190BF-CE19-476F-B580-75EE5EF35E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98648" y="813816"/>
            <a:ext cx="6400800" cy="640080"/>
          </a:xfrm>
        </p:spPr>
        <p:txBody>
          <a:bodyPr anchorCtr="1"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Aggiungere il testo</a:t>
            </a:r>
          </a:p>
        </p:txBody>
      </p:sp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64484196-CB10-499D-B9B5-4DF7F1B855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41448" y="1655064"/>
            <a:ext cx="7315200" cy="1143000"/>
          </a:xfrm>
        </p:spPr>
        <p:txBody>
          <a:bodyPr anchorCtr="1"/>
          <a:lstStyle>
            <a:lvl1pPr algn="ctr">
              <a:defRPr sz="8000">
                <a:solidFill>
                  <a:srgbClr val="FFFFFF"/>
                </a:solidFill>
                <a:latin typeface="Kristen ITC"/>
              </a:defRPr>
            </a:lvl1pPr>
          </a:lstStyle>
          <a:p>
            <a:pPr lvl="0"/>
            <a:r>
              <a:rPr lang="it-IT"/>
              <a:t>Aggiungere il testo</a:t>
            </a:r>
          </a:p>
        </p:txBody>
      </p:sp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C9808C0F-F247-4AE8-8D4F-F8C81FFF1D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98648" y="3027706"/>
            <a:ext cx="6858000" cy="640080"/>
          </a:xfrm>
        </p:spPr>
        <p:txBody>
          <a:bodyPr anchorCtr="1"/>
          <a:lstStyle>
            <a:lvl1pPr algn="ctr">
              <a:defRPr sz="2400">
                <a:solidFill>
                  <a:srgbClr val="FFFFFF"/>
                </a:solidFill>
                <a:latin typeface="Kristen ITC"/>
              </a:defRPr>
            </a:lvl1pPr>
          </a:lstStyle>
          <a:p>
            <a:pPr lvl="0"/>
            <a:r>
              <a:rPr lang="it-IT"/>
              <a:t>Aggiungere il testo</a:t>
            </a:r>
          </a:p>
        </p:txBody>
      </p:sp>
    </p:spTree>
    <p:extLst>
      <p:ext uri="{BB962C8B-B14F-4D97-AF65-F5344CB8AC3E}">
        <p14:creationId xmlns:p14="http://schemas.microsoft.com/office/powerpoint/2010/main" val="3079439380"/>
      </p:ext>
    </p:extLst>
  </p:cSld>
  <p:clrMapOvr>
    <a:masterClrMapping/>
  </p:clrMapOvr>
  <p:transition spd="slow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personalizzato">
    <p:bg>
      <p:bgPr>
        <a:solidFill>
          <a:srgbClr val="D8EB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89223328-29CE-453F-82FE-457964B447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rgbClr val="404040"/>
                </a:solidFill>
              </a:defRPr>
            </a:lvl1pPr>
          </a:lstStyle>
          <a:p>
            <a:pPr lvl="0"/>
            <a:r>
              <a:rPr lang="it-IT"/>
              <a:t>Inserire il titolo</a:t>
            </a:r>
          </a:p>
        </p:txBody>
      </p:sp>
      <p:sp>
        <p:nvSpPr>
          <p:cNvPr id="3" name="Segnaposto testo 9">
            <a:extLst>
              <a:ext uri="{FF2B5EF4-FFF2-40B4-BE49-F238E27FC236}">
                <a16:creationId xmlns:a16="http://schemas.microsoft.com/office/drawing/2014/main" id="{636D2B8C-9A84-4985-B3EC-F6ED1C0A34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2203703"/>
            <a:ext cx="6400800" cy="4206240"/>
          </a:xfrm>
        </p:spPr>
        <p:txBody>
          <a:bodyPr/>
          <a:lstStyle>
            <a:lvl1pPr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it-IT"/>
              <a:t>Fare clic per modificare il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08088482"/>
      </p:ext>
    </p:extLst>
  </p:cSld>
  <p:clrMapOvr>
    <a:masterClrMapping/>
  </p:clrMapOvr>
  <p:transition spd="slow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67E09F-46FE-4AEF-8D2C-4EE99B5C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5F4174-B3FD-4C0F-B170-CA15CE0FE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D0DDFE-6A42-4916-AA9E-CCD66653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CF82B0-4247-4E4B-B7BB-4CFE4DF8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CDF82-8FFE-4C51-8EA0-DAC78EA7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00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E0BDD-127B-4121-BE00-521D5B31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4C901-D2E1-4746-9340-8CFFAF36F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FF311C-740F-4923-A4E5-83DE6A12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2AEFE2-75C7-466B-96FF-7E16B906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BC078E-0B91-4470-A0EC-18CA07C0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70A8F1-FBEB-46D8-A5DD-F16D4A64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35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EA86B-EFFF-4CC5-B056-07190E10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82A3CD-9775-4E9C-B181-8CF357E2D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180842-99AA-43C4-AF18-DF0507EB2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4CC704-1B6C-48B3-9220-71E3A164F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E4535D-22D8-484D-9D98-23E07FA83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B1AA69-1328-4C21-B61C-06B2F41D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C03EFA-65C3-4215-BA62-96F6CA9E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52EF9E-16F6-4B98-9D4F-401480C0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09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0EDC9-2FC2-491F-AFB1-442099DF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343C78-8AA9-49D3-932D-72272A2A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E0F93E-116A-48C7-98CC-EECE600D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41B4C0-E672-4058-84D2-DA6CAC6B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32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F41E862-DB1D-463F-85CA-73FA0F8C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FCEE1A-DC37-4451-9109-86FB414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D6B603-4A44-41EF-A489-2E31CBD3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5FCED-D1E3-4AB0-B964-B482EA41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56E29-DB28-44CD-B7E9-5E38B84C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F56E2C-F2A1-4872-B0F1-94619208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8CB4E-5D95-4E13-B9AD-0B64A27B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F75B4E9-88F4-4AFC-901E-6094EE53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A07EC0-3441-499D-87D7-CCC67EFA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22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9124F-7DA8-4A68-B791-DF620759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297CB1-BC74-4992-9346-637861A43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BAEA20-DBD1-4DCB-B312-D728B927D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A3BA5-E614-4D0E-8D55-8A206F40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DAC370-BE6D-47C0-B740-8312F444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CDCAD0-0ECA-47F6-973A-EB0B03C7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27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129AAC-7DE8-4F94-A489-7E280664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1EA92-786B-4D19-B7B8-BFB0E2489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BCEAB8-66E7-4ED3-9C45-AACD56718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5C4CB4-B24D-4273-A505-D3B24E41A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3A1262-D1CA-4A54-B079-0C0DC553B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91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129AAC-7DE8-4F94-A489-7E280664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1EA92-786B-4D19-B7B8-BFB0E2489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BCEAB8-66E7-4ED3-9C45-AACD56718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5BB0-AE3A-403D-A8D2-3AA2612709F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5C4CB4-B24D-4273-A505-D3B24E41A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3A1262-D1CA-4A54-B079-0C0DC553B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77892-D325-4481-8B24-036D820F7C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36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3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hyperlink" Target="https://www.istruzione.it/iscrizionionline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39A4F">
                <a:alpha val="50000"/>
              </a:srgbClr>
            </a:gs>
            <a:gs pos="100000">
              <a:srgbClr val="6E944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98613-8DF0-43B7-98C4-E05E5884C8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04201" y="0"/>
            <a:ext cx="12424748" cy="640080"/>
          </a:xfrm>
        </p:spPr>
        <p:txBody>
          <a:bodyPr>
            <a:noAutofit/>
          </a:bodyPr>
          <a:lstStyle/>
          <a:p>
            <a:pPr lvl="0"/>
            <a:r>
              <a:rPr lang="it-IT" sz="3600" b="1" cap="small" spc="200" dirty="0">
                <a:solidFill>
                  <a:srgbClr val="002060"/>
                </a:solidFill>
                <a:latin typeface="Quire Sans"/>
              </a:rPr>
              <a:t>ISTITUTO COMPRENSIVO DI VIA ANGELINI  PAVIA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2297D-18F2-4A53-BD93-F495117CE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2417" y="1620289"/>
            <a:ext cx="7315200" cy="1143000"/>
          </a:xfrm>
        </p:spPr>
        <p:txBody>
          <a:bodyPr anchorCtr="1">
            <a:noAutofit/>
          </a:bodyPr>
          <a:lstStyle/>
          <a:p>
            <a:pPr lvl="0" algn="ctr">
              <a:lnSpc>
                <a:spcPct val="104000"/>
              </a:lnSpc>
            </a:pPr>
            <a:r>
              <a:rPr lang="it-IT" sz="3200" b="1" dirty="0">
                <a:solidFill>
                  <a:srgbClr val="280099"/>
                </a:solidFill>
                <a:latin typeface="Verdana" pitchFamily="34"/>
                <a:ea typeface="Verdana" pitchFamily="34"/>
              </a:rPr>
              <a:t>riconoscimento della</a:t>
            </a:r>
          </a:p>
          <a:p>
            <a:pPr lvl="0" algn="ctr">
              <a:lnSpc>
                <a:spcPct val="104000"/>
              </a:lnSpc>
            </a:pPr>
            <a:r>
              <a:rPr lang="it-IT" sz="3200" b="1" dirty="0">
                <a:solidFill>
                  <a:srgbClr val="280099"/>
                </a:solidFill>
                <a:latin typeface="Verdana" pitchFamily="34"/>
                <a:ea typeface="Verdana" pitchFamily="34"/>
              </a:rPr>
              <a:t> molteplicità della persona</a:t>
            </a:r>
          </a:p>
          <a:p>
            <a:pPr lvl="0" algn="ctr">
              <a:lnSpc>
                <a:spcPct val="104000"/>
              </a:lnSpc>
            </a:pPr>
            <a:r>
              <a:rPr lang="it-IT" sz="3200" b="1" dirty="0">
                <a:solidFill>
                  <a:srgbClr val="280099"/>
                </a:solidFill>
                <a:latin typeface="Verdana" pitchFamily="34"/>
                <a:ea typeface="Verdana" pitchFamily="34"/>
              </a:rPr>
              <a:t>per realizzare sogni</a:t>
            </a:r>
          </a:p>
        </p:txBody>
      </p:sp>
      <p:grpSp>
        <p:nvGrpSpPr>
          <p:cNvPr id="4" name="Gruppo 34">
            <a:extLst>
              <a:ext uri="{FF2B5EF4-FFF2-40B4-BE49-F238E27FC236}">
                <a16:creationId xmlns:a16="http://schemas.microsoft.com/office/drawing/2014/main" id="{03C7F175-CAA4-4142-948D-BC46F270520F}"/>
              </a:ext>
            </a:extLst>
          </p:cNvPr>
          <p:cNvGrpSpPr/>
          <p:nvPr/>
        </p:nvGrpSpPr>
        <p:grpSpPr>
          <a:xfrm>
            <a:off x="5719160" y="5935288"/>
            <a:ext cx="6472845" cy="922711"/>
            <a:chOff x="5719160" y="5935288"/>
            <a:chExt cx="6472845" cy="922711"/>
          </a:xfrm>
        </p:grpSpPr>
        <p:grpSp>
          <p:nvGrpSpPr>
            <p:cNvPr id="5" name="Gruppo 33">
              <a:extLst>
                <a:ext uri="{FF2B5EF4-FFF2-40B4-BE49-F238E27FC236}">
                  <a16:creationId xmlns:a16="http://schemas.microsoft.com/office/drawing/2014/main" id="{5FF01A10-AE77-45AE-89E7-6C4959C35DAF}"/>
                </a:ext>
              </a:extLst>
            </p:cNvPr>
            <p:cNvGrpSpPr/>
            <p:nvPr/>
          </p:nvGrpSpPr>
          <p:grpSpPr>
            <a:xfrm>
              <a:off x="5719160" y="6191219"/>
              <a:ext cx="4318501" cy="666780"/>
              <a:chOff x="5719160" y="6191219"/>
              <a:chExt cx="4318501" cy="666780"/>
            </a:xfrm>
          </p:grpSpPr>
          <p:pic>
            <p:nvPicPr>
              <p:cNvPr id="6" name="Elemento grafico 11" descr="Illustrazione di una matita cartone animato ">
                <a:extLst>
                  <a:ext uri="{FF2B5EF4-FFF2-40B4-BE49-F238E27FC236}">
                    <a16:creationId xmlns:a16="http://schemas.microsoft.com/office/drawing/2014/main" id="{FE90A9ED-ADD9-4B00-896C-8A8839B0C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1077960">
                <a:off x="5719160" y="6234480"/>
                <a:ext cx="992050" cy="60035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7" name="Elemento grafico 7" descr="Illustrazione di un sacchetto blu di articoli per la scuola cartone animato ">
                <a:extLst>
                  <a:ext uri="{FF2B5EF4-FFF2-40B4-BE49-F238E27FC236}">
                    <a16:creationId xmlns:a16="http://schemas.microsoft.com/office/drawing/2014/main" id="{759DAEA7-5B8C-41DA-B317-59D605966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05442" y="6191219"/>
                <a:ext cx="1907602" cy="46567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Elemento grafico 9" descr="Illustrazione di un libro viola cartone animato ">
                <a:extLst>
                  <a:ext uri="{FF2B5EF4-FFF2-40B4-BE49-F238E27FC236}">
                    <a16:creationId xmlns:a16="http://schemas.microsoft.com/office/drawing/2014/main" id="{74414D88-7492-403A-8A8D-0A1C605FA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8451534" y="6205411"/>
                <a:ext cx="1586127" cy="65258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9" name="Elemento grafico 5" descr="Illustrazione di un mappamondo cartone animato ">
              <a:extLst>
                <a:ext uri="{FF2B5EF4-FFF2-40B4-BE49-F238E27FC236}">
                  <a16:creationId xmlns:a16="http://schemas.microsoft.com/office/drawing/2014/main" id="{D838FC3F-9202-4689-9D82-61E9A785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17646" y="5935288"/>
              <a:ext cx="2274359" cy="767803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0" name="Immagine 8">
            <a:extLst>
              <a:ext uri="{FF2B5EF4-FFF2-40B4-BE49-F238E27FC236}">
                <a16:creationId xmlns:a16="http://schemas.microsoft.com/office/drawing/2014/main" id="{A1306D01-5AEC-49FB-BE78-7AECA364D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423" y="2310935"/>
            <a:ext cx="1649504" cy="1604543"/>
          </a:xfrm>
          <a:prstGeom prst="flowChartConnector">
            <a:avLst/>
          </a:prstGeom>
          <a:noFill/>
          <a:ln cap="flat">
            <a:noFill/>
          </a:ln>
        </p:spPr>
      </p:pic>
      <p:sp>
        <p:nvSpPr>
          <p:cNvPr id="11" name="CasellaDiTesto 4">
            <a:extLst>
              <a:ext uri="{FF2B5EF4-FFF2-40B4-BE49-F238E27FC236}">
                <a16:creationId xmlns:a16="http://schemas.microsoft.com/office/drawing/2014/main" id="{A977BB87-208A-45B1-9BFD-B08E875A54A1}"/>
              </a:ext>
            </a:extLst>
          </p:cNvPr>
          <p:cNvSpPr txBox="1"/>
          <p:nvPr/>
        </p:nvSpPr>
        <p:spPr>
          <a:xfrm>
            <a:off x="6295625" y="531940"/>
            <a:ext cx="6126022" cy="9848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ISCRIZIONI 2021 /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6468048F-4FC4-407A-AB9A-33604B0E4A34}"/>
              </a:ext>
            </a:extLst>
          </p:cNvPr>
          <p:cNvSpPr txBox="1"/>
          <p:nvPr/>
        </p:nvSpPr>
        <p:spPr>
          <a:xfrm>
            <a:off x="8494830" y="4699458"/>
            <a:ext cx="61370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Verdana" pitchFamily="34"/>
                <a:ea typeface="+mn-ea"/>
                <a:cs typeface="+mn-cs"/>
              </a:rPr>
              <a:t>www.icangelini.it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pic>
        <p:nvPicPr>
          <p:cNvPr id="13" name="Immagine 11">
            <a:extLst>
              <a:ext uri="{FF2B5EF4-FFF2-40B4-BE49-F238E27FC236}">
                <a16:creationId xmlns:a16="http://schemas.microsoft.com/office/drawing/2014/main" id="{AA9ED11E-84AC-4038-A558-A41711C5972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1425" t="1064" r="1425" b="14085"/>
          <a:stretch>
            <a:fillRect/>
          </a:stretch>
        </p:blipFill>
        <p:spPr>
          <a:xfrm>
            <a:off x="126031" y="1547493"/>
            <a:ext cx="1885648" cy="1071018"/>
          </a:xfrm>
          <a:prstGeom prst="ellipse">
            <a:avLst/>
          </a:prstGeom>
          <a:noFill/>
          <a:ln w="76196" cap="flat">
            <a:solidFill>
              <a:schemeClr val="bg1"/>
            </a:solidFill>
            <a:prstDash val="solid"/>
            <a:miter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DEC8B5-736C-4760-8BE4-84BC080F38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0774" y="776718"/>
            <a:ext cx="2003697" cy="1247945"/>
          </a:xfrm>
          <a:prstGeom prst="ellipse">
            <a:avLst/>
          </a:prstGeom>
          <a:noFill/>
          <a:ln w="76196" cap="flat">
            <a:solidFill>
              <a:schemeClr val="bg1"/>
            </a:solidFill>
            <a:prstDash val="solid"/>
            <a:miter/>
          </a:ln>
        </p:spPr>
      </p:pic>
      <p:pic>
        <p:nvPicPr>
          <p:cNvPr id="15" name="Immagine 15">
            <a:extLst>
              <a:ext uri="{FF2B5EF4-FFF2-40B4-BE49-F238E27FC236}">
                <a16:creationId xmlns:a16="http://schemas.microsoft.com/office/drawing/2014/main" id="{2033153B-63D5-4D48-869D-4B7DC984EA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0003" y="1111471"/>
            <a:ext cx="2154838" cy="1265968"/>
          </a:xfrm>
          <a:prstGeom prst="ellipse">
            <a:avLst/>
          </a:prstGeom>
          <a:noFill/>
          <a:ln w="76196" cap="flat">
            <a:solidFill>
              <a:schemeClr val="bg1"/>
            </a:solidFill>
            <a:prstDash val="solid"/>
            <a:miter/>
          </a:ln>
        </p:spPr>
      </p:pic>
      <p:pic>
        <p:nvPicPr>
          <p:cNvPr id="16" name="Immagine 21">
            <a:extLst>
              <a:ext uri="{FF2B5EF4-FFF2-40B4-BE49-F238E27FC236}">
                <a16:creationId xmlns:a16="http://schemas.microsoft.com/office/drawing/2014/main" id="{198C0CAC-867F-4B9B-B647-74C1F56F74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6826" y="2788398"/>
            <a:ext cx="2276791" cy="1247945"/>
          </a:xfrm>
          <a:prstGeom prst="ellipse">
            <a:avLst/>
          </a:prstGeom>
          <a:noFill/>
          <a:ln w="76196" cap="flat">
            <a:solidFill>
              <a:srgbClr val="3088AA"/>
            </a:solidFill>
            <a:prstDash val="solid"/>
            <a:miter/>
          </a:ln>
        </p:spPr>
      </p:pic>
      <p:pic>
        <p:nvPicPr>
          <p:cNvPr id="17" name="Immagine 19">
            <a:extLst>
              <a:ext uri="{FF2B5EF4-FFF2-40B4-BE49-F238E27FC236}">
                <a16:creationId xmlns:a16="http://schemas.microsoft.com/office/drawing/2014/main" id="{D510810F-04EE-433E-A505-7263D6950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3129" y="3906984"/>
            <a:ext cx="1999637" cy="1246912"/>
          </a:xfrm>
          <a:prstGeom prst="ellipse">
            <a:avLst/>
          </a:prstGeom>
          <a:noFill/>
          <a:ln w="76196" cap="flat">
            <a:solidFill>
              <a:srgbClr val="3088AA"/>
            </a:solidFill>
            <a:prstDash val="solid"/>
            <a:miter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92DA52D-B90F-4E04-85A7-B483F01206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7439" y="4649989"/>
            <a:ext cx="1991928" cy="1301922"/>
          </a:xfrm>
          <a:prstGeom prst="ellipse">
            <a:avLst/>
          </a:prstGeom>
          <a:noFill/>
          <a:ln w="76196" cap="flat">
            <a:solidFill>
              <a:srgbClr val="3088AA"/>
            </a:solidFill>
            <a:prstDash val="solid"/>
            <a:miter/>
          </a:ln>
        </p:spPr>
      </p:pic>
      <p:pic>
        <p:nvPicPr>
          <p:cNvPr id="19" name="Immagine 23">
            <a:extLst>
              <a:ext uri="{FF2B5EF4-FFF2-40B4-BE49-F238E27FC236}">
                <a16:creationId xmlns:a16="http://schemas.microsoft.com/office/drawing/2014/main" id="{58E82584-6C3D-4B9F-9543-94041BC4B9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672" y="4076322"/>
            <a:ext cx="1927655" cy="1193694"/>
          </a:xfrm>
          <a:prstGeom prst="ellipse">
            <a:avLst/>
          </a:prstGeom>
          <a:noFill/>
          <a:ln w="76196" cap="flat">
            <a:solidFill>
              <a:schemeClr val="accent2"/>
            </a:solidFill>
            <a:prstDash val="solid"/>
            <a:miter/>
          </a:ln>
        </p:spPr>
      </p:pic>
      <p:grpSp>
        <p:nvGrpSpPr>
          <p:cNvPr id="20" name="Gruppo 20">
            <a:extLst>
              <a:ext uri="{FF2B5EF4-FFF2-40B4-BE49-F238E27FC236}">
                <a16:creationId xmlns:a16="http://schemas.microsoft.com/office/drawing/2014/main" id="{10B13202-8828-4167-9969-19DF247C185A}"/>
              </a:ext>
            </a:extLst>
          </p:cNvPr>
          <p:cNvGrpSpPr/>
          <p:nvPr/>
        </p:nvGrpSpPr>
        <p:grpSpPr>
          <a:xfrm>
            <a:off x="1660117" y="3728947"/>
            <a:ext cx="420386" cy="427518"/>
            <a:chOff x="2593567" y="1862047"/>
            <a:chExt cx="420386" cy="427518"/>
          </a:xfrm>
        </p:grpSpPr>
        <p:sp>
          <p:nvSpPr>
            <p:cNvPr id="21" name="Rettangolo 19">
              <a:extLst>
                <a:ext uri="{FF2B5EF4-FFF2-40B4-BE49-F238E27FC236}">
                  <a16:creationId xmlns:a16="http://schemas.microsoft.com/office/drawing/2014/main" id="{854153D2-0D0B-48CC-B222-D0E5D17CAFC7}"/>
                </a:ext>
              </a:extLst>
            </p:cNvPr>
            <p:cNvSpPr/>
            <p:nvPr/>
          </p:nvSpPr>
          <p:spPr>
            <a:xfrm>
              <a:off x="2622901" y="2014057"/>
              <a:ext cx="351952" cy="275508"/>
            </a:xfrm>
            <a:prstGeom prst="rect">
              <a:avLst/>
            </a:prstGeom>
            <a:solidFill>
              <a:schemeClr val="accent2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re Sans"/>
                  <a:ea typeface="+mn-ea"/>
                  <a:cs typeface="+mn-cs"/>
                </a:rPr>
                <a:t>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  <p:sp>
          <p:nvSpPr>
            <p:cNvPr id="22" name="Triangolo isoscele 18">
              <a:extLst>
                <a:ext uri="{FF2B5EF4-FFF2-40B4-BE49-F238E27FC236}">
                  <a16:creationId xmlns:a16="http://schemas.microsoft.com/office/drawing/2014/main" id="{9DD44DCE-F57A-40E7-B05E-D98D0700C2CB}"/>
                </a:ext>
              </a:extLst>
            </p:cNvPr>
            <p:cNvSpPr/>
            <p:nvPr/>
          </p:nvSpPr>
          <p:spPr>
            <a:xfrm>
              <a:off x="2593567" y="1862047"/>
              <a:ext cx="420386" cy="19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chemeClr val="accent2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23" name="Gruppo 21">
            <a:extLst>
              <a:ext uri="{FF2B5EF4-FFF2-40B4-BE49-F238E27FC236}">
                <a16:creationId xmlns:a16="http://schemas.microsoft.com/office/drawing/2014/main" id="{3F6CE7C7-46DC-48F2-925C-823F2588DCC1}"/>
              </a:ext>
            </a:extLst>
          </p:cNvPr>
          <p:cNvGrpSpPr/>
          <p:nvPr/>
        </p:nvGrpSpPr>
        <p:grpSpPr>
          <a:xfrm>
            <a:off x="3200793" y="3501246"/>
            <a:ext cx="561706" cy="587831"/>
            <a:chOff x="3200793" y="3501246"/>
            <a:chExt cx="561706" cy="587831"/>
          </a:xfrm>
          <a:solidFill>
            <a:srgbClr val="3088AA"/>
          </a:solidFill>
        </p:grpSpPr>
        <p:sp>
          <p:nvSpPr>
            <p:cNvPr id="24" name="Rettangolo 22">
              <a:extLst>
                <a:ext uri="{FF2B5EF4-FFF2-40B4-BE49-F238E27FC236}">
                  <a16:creationId xmlns:a16="http://schemas.microsoft.com/office/drawing/2014/main" id="{3EE39479-0D6C-4529-9D4A-155D0E3112C7}"/>
                </a:ext>
              </a:extLst>
            </p:cNvPr>
            <p:cNvSpPr/>
            <p:nvPr/>
          </p:nvSpPr>
          <p:spPr>
            <a:xfrm>
              <a:off x="3239984" y="3710251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dist="38095" dir="2639887">
                      <a:srgbClr val="4495A2"/>
                    </a:out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5" name="Triangolo isoscele 23">
              <a:extLst>
                <a:ext uri="{FF2B5EF4-FFF2-40B4-BE49-F238E27FC236}">
                  <a16:creationId xmlns:a16="http://schemas.microsoft.com/office/drawing/2014/main" id="{531521B4-30E1-4DA7-B09C-1DCDC0CCD83D}"/>
                </a:ext>
              </a:extLst>
            </p:cNvPr>
            <p:cNvSpPr/>
            <p:nvPr/>
          </p:nvSpPr>
          <p:spPr>
            <a:xfrm>
              <a:off x="3200793" y="3501246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26" name="Gruppo 24">
            <a:extLst>
              <a:ext uri="{FF2B5EF4-FFF2-40B4-BE49-F238E27FC236}">
                <a16:creationId xmlns:a16="http://schemas.microsoft.com/office/drawing/2014/main" id="{3FB53A4D-7D20-45BC-94B2-70C8B8F46D5E}"/>
              </a:ext>
            </a:extLst>
          </p:cNvPr>
          <p:cNvGrpSpPr/>
          <p:nvPr/>
        </p:nvGrpSpPr>
        <p:grpSpPr>
          <a:xfrm>
            <a:off x="2027313" y="1288575"/>
            <a:ext cx="561706" cy="587830"/>
            <a:chOff x="1303413" y="3384075"/>
            <a:chExt cx="561706" cy="587830"/>
          </a:xfrm>
        </p:grpSpPr>
        <p:sp>
          <p:nvSpPr>
            <p:cNvPr id="27" name="Rettangolo 25">
              <a:extLst>
                <a:ext uri="{FF2B5EF4-FFF2-40B4-BE49-F238E27FC236}">
                  <a16:creationId xmlns:a16="http://schemas.microsoft.com/office/drawing/2014/main" id="{C995F17F-79E3-48E9-8078-5B089DE3441F}"/>
                </a:ext>
              </a:extLst>
            </p:cNvPr>
            <p:cNvSpPr/>
            <p:nvPr/>
          </p:nvSpPr>
          <p:spPr>
            <a:xfrm>
              <a:off x="1342604" y="3593079"/>
              <a:ext cx="470266" cy="378826"/>
            </a:xfrm>
            <a:prstGeom prst="rect">
              <a:avLst/>
            </a:prstGeom>
            <a:solidFill>
              <a:srgbClr val="BFBFBF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50" normalizeH="0" baseline="0" noProof="0">
                  <a:ln>
                    <a:noFill/>
                  </a:ln>
                  <a:solidFill>
                    <a:srgbClr val="EBEBEB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8" name="Triangolo isoscele 26">
              <a:extLst>
                <a:ext uri="{FF2B5EF4-FFF2-40B4-BE49-F238E27FC236}">
                  <a16:creationId xmlns:a16="http://schemas.microsoft.com/office/drawing/2014/main" id="{B260AA6A-5CD1-46AD-A333-7F5C19E0FCAB}"/>
                </a:ext>
              </a:extLst>
            </p:cNvPr>
            <p:cNvSpPr/>
            <p:nvPr/>
          </p:nvSpPr>
          <p:spPr>
            <a:xfrm>
              <a:off x="1303413" y="3384075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BFBFBF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29" name="Gruppo 35">
            <a:extLst>
              <a:ext uri="{FF2B5EF4-FFF2-40B4-BE49-F238E27FC236}">
                <a16:creationId xmlns:a16="http://schemas.microsoft.com/office/drawing/2014/main" id="{499AC93C-7237-4499-9F79-BF1F748975AA}"/>
              </a:ext>
            </a:extLst>
          </p:cNvPr>
          <p:cNvGrpSpPr/>
          <p:nvPr/>
        </p:nvGrpSpPr>
        <p:grpSpPr>
          <a:xfrm>
            <a:off x="0" y="5935288"/>
            <a:ext cx="5685904" cy="922711"/>
            <a:chOff x="0" y="5935288"/>
            <a:chExt cx="5685904" cy="922711"/>
          </a:xfrm>
        </p:grpSpPr>
        <p:grpSp>
          <p:nvGrpSpPr>
            <p:cNvPr id="30" name="Gruppo 36">
              <a:extLst>
                <a:ext uri="{FF2B5EF4-FFF2-40B4-BE49-F238E27FC236}">
                  <a16:creationId xmlns:a16="http://schemas.microsoft.com/office/drawing/2014/main" id="{CE4EF0BD-4CEC-463E-915B-66240D969958}"/>
                </a:ext>
              </a:extLst>
            </p:cNvPr>
            <p:cNvGrpSpPr/>
            <p:nvPr/>
          </p:nvGrpSpPr>
          <p:grpSpPr>
            <a:xfrm>
              <a:off x="1892423" y="6191219"/>
              <a:ext cx="3793481" cy="666780"/>
              <a:chOff x="1892423" y="6191219"/>
              <a:chExt cx="3793481" cy="666780"/>
            </a:xfrm>
          </p:grpSpPr>
          <p:pic>
            <p:nvPicPr>
              <p:cNvPr id="31" name="Elemento grafico 11" descr="Illustrazione di una matita cartone animato ">
                <a:extLst>
                  <a:ext uri="{FF2B5EF4-FFF2-40B4-BE49-F238E27FC236}">
                    <a16:creationId xmlns:a16="http://schemas.microsoft.com/office/drawing/2014/main" id="{04AABAC9-0DA2-4190-A18D-47EE5D716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22056" flipH="1">
                <a:off x="4814463" y="6234480"/>
                <a:ext cx="871441" cy="60035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32" name="Elemento grafico 7" descr="Illustrazione di un sacchetto blu di articoli per la scuola cartone animato ">
                <a:extLst>
                  <a:ext uri="{FF2B5EF4-FFF2-40B4-BE49-F238E27FC236}">
                    <a16:creationId xmlns:a16="http://schemas.microsoft.com/office/drawing/2014/main" id="{6CD774E8-E283-4165-B656-5FEA0C22D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3231681" y="6191219"/>
                <a:ext cx="1675683" cy="46567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33" name="Elemento grafico 9" descr="Illustrazione di un libro viola cartone animato ">
                <a:extLst>
                  <a:ext uri="{FF2B5EF4-FFF2-40B4-BE49-F238E27FC236}">
                    <a16:creationId xmlns:a16="http://schemas.microsoft.com/office/drawing/2014/main" id="{E2328FC5-A9DB-43CC-AFB4-898D5D27E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892423" y="6205411"/>
                <a:ext cx="1393289" cy="65258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34" name="Elemento grafico 5" descr="Illustrazione di un mappamondo cartone animato ">
              <a:extLst>
                <a:ext uri="{FF2B5EF4-FFF2-40B4-BE49-F238E27FC236}">
                  <a16:creationId xmlns:a16="http://schemas.microsoft.com/office/drawing/2014/main" id="{4E53BA17-E6B2-4FFB-AA88-226E4264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0" y="5935288"/>
              <a:ext cx="1997854" cy="767803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5" name="Gruppo 21">
            <a:extLst>
              <a:ext uri="{FF2B5EF4-FFF2-40B4-BE49-F238E27FC236}">
                <a16:creationId xmlns:a16="http://schemas.microsoft.com/office/drawing/2014/main" id="{9E15E11E-20A3-488A-AA91-08CFBE8E4148}"/>
              </a:ext>
            </a:extLst>
          </p:cNvPr>
          <p:cNvGrpSpPr/>
          <p:nvPr/>
        </p:nvGrpSpPr>
        <p:grpSpPr>
          <a:xfrm>
            <a:off x="2743593" y="1767696"/>
            <a:ext cx="561706" cy="587831"/>
            <a:chOff x="3200793" y="3501246"/>
            <a:chExt cx="561706" cy="587831"/>
          </a:xfrm>
          <a:solidFill>
            <a:schemeClr val="bg1"/>
          </a:solidFill>
        </p:grpSpPr>
        <p:sp>
          <p:nvSpPr>
            <p:cNvPr id="36" name="Rettangolo 22">
              <a:extLst>
                <a:ext uri="{FF2B5EF4-FFF2-40B4-BE49-F238E27FC236}">
                  <a16:creationId xmlns:a16="http://schemas.microsoft.com/office/drawing/2014/main" id="{BF65E729-C3F4-4589-A8CD-0E9E09987F12}"/>
                </a:ext>
              </a:extLst>
            </p:cNvPr>
            <p:cNvSpPr/>
            <p:nvPr/>
          </p:nvSpPr>
          <p:spPr>
            <a:xfrm>
              <a:off x="3239984" y="3710251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dist="38095" dir="2639887">
                      <a:srgbClr val="4495A2"/>
                    </a:out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I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38095" dir="2639887">
                    <a:srgbClr val="4495A2"/>
                  </a:outerShdw>
                </a:effectLst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  <p:sp>
          <p:nvSpPr>
            <p:cNvPr id="37" name="Triangolo isoscele 23">
              <a:extLst>
                <a:ext uri="{FF2B5EF4-FFF2-40B4-BE49-F238E27FC236}">
                  <a16:creationId xmlns:a16="http://schemas.microsoft.com/office/drawing/2014/main" id="{CA9EF936-7634-4123-A51A-CBAED43286C3}"/>
                </a:ext>
              </a:extLst>
            </p:cNvPr>
            <p:cNvSpPr/>
            <p:nvPr/>
          </p:nvSpPr>
          <p:spPr>
            <a:xfrm>
              <a:off x="3200793" y="3501246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A5B974-F0F7-4CC6-BAF2-1258570B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Si potrà scegliere tra</a:t>
            </a:r>
            <a:br>
              <a:rPr lang="it-IT">
                <a:solidFill>
                  <a:srgbClr val="FFFFFF"/>
                </a:solidFill>
              </a:rPr>
            </a:br>
            <a:r>
              <a:rPr lang="it-IT">
                <a:solidFill>
                  <a:srgbClr val="FFFFFF"/>
                </a:solidFill>
              </a:rPr>
              <a:t>TRE LINGUE STRANIERE  L2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E361FA-A30C-4AA0-BE7F-F6EABCF1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it-IT" sz="4400" dirty="0"/>
              <a:t>FRANCESE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sz="4400" dirty="0"/>
              <a:t>SPAGNOLO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sz="4400" dirty="0"/>
              <a:t>TEDESCO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A7DB09-610F-4418-B64D-C36E25958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669" y="4996944"/>
            <a:ext cx="1675419" cy="16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42B4B-33CA-4D7D-B677-9C0011C6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3600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Perché studiare FRANCESE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662ABF-43A7-4A38-8A30-2EBE6C464C69}"/>
              </a:ext>
            </a:extLst>
          </p:cNvPr>
          <p:cNvSpPr txBox="1"/>
          <p:nvPr/>
        </p:nvSpPr>
        <p:spPr>
          <a:xfrm>
            <a:off x="761999" y="1709163"/>
            <a:ext cx="5988141" cy="5036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E’ la seconda lingua più diffusa in Europa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E’ la seconda lingua più studiata al mondo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E’ la Lingua ufficiale dell’UNIONE EUROPEA (UE)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</a:rPr>
              <a:t>E’ essenziale per lavorare o viaggiare in tutti i paesi francofoni sparsi fra i 5 continenti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</a:rPr>
              <a:t>Ha un forte peso nei contesti economici: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   </a:t>
            </a:r>
            <a:r>
              <a:rPr lang="en-US" sz="2000" dirty="0"/>
              <a:t>1.500</a:t>
            </a:r>
            <a:r>
              <a:rPr lang="en-US" sz="2000" dirty="0">
                <a:effectLst/>
              </a:rPr>
              <a:t> aziende francesi sono sparse in Italia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  è essenziele per accedere alle multinazionali   francesi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è</a:t>
            </a:r>
            <a:r>
              <a:rPr lang="en-US" sz="2000" dirty="0">
                <a:effectLst/>
              </a:rPr>
              <a:t> privilegiato per lavorare con i più famosi marchi di cosmesi e della moda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56BF18-891C-4A2B-8C83-D4B53C9B2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28" r="20142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328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C8124-04A8-4835-8511-4425513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65" y="323640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Perché studiare SPAGNOLO</a:t>
            </a:r>
          </a:p>
        </p:txBody>
      </p:sp>
      <p:sp>
        <p:nvSpPr>
          <p:cNvPr id="1030" name="Freeform: Shape 72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DF5FA8CF-71D1-400D-8451-B7D58FA2F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723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208FB2-0F0E-4048-B6F4-9F632C250DB3}"/>
              </a:ext>
            </a:extLst>
          </p:cNvPr>
          <p:cNvSpPr txBox="1"/>
          <p:nvPr/>
        </p:nvSpPr>
        <p:spPr>
          <a:xfrm>
            <a:off x="6289158" y="1768839"/>
            <a:ext cx="5259714" cy="491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</a:rPr>
              <a:t>Lo spagnolo è, dopo il cinese, l’inglese e l’indi, la lingua più parlata al mondo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É </a:t>
            </a:r>
            <a:r>
              <a:rPr lang="en-US" sz="2400" dirty="0">
                <a:effectLst/>
              </a:rPr>
              <a:t>molto vantaggioso per lavorare in numerosi paesi del mondo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</a:rPr>
              <a:t>La Spagna e i paesi in cui la lingua ufficiale è lo spagnolo</a:t>
            </a:r>
            <a:r>
              <a:rPr lang="en-US" sz="2400" dirty="0"/>
              <a:t> </a:t>
            </a:r>
            <a:r>
              <a:rPr lang="en-US" sz="2400" dirty="0">
                <a:effectLst/>
              </a:rPr>
              <a:t>vantano il maggior numero di visite da parte di turisti provenienti da ogni parte del globo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78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A6877-272F-48BE-83F2-85CE4496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377440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Perché studiare TEDESCO</a:t>
            </a:r>
          </a:p>
        </p:txBody>
      </p:sp>
      <p:sp>
        <p:nvSpPr>
          <p:cNvPr id="21" name="Freeform: Shape 1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F11606-A6AB-4FBF-9002-1ADBED737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87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68EC1E-5C0A-4E54-AE73-B83CF998F7BE}"/>
              </a:ext>
            </a:extLst>
          </p:cNvPr>
          <p:cNvSpPr txBox="1"/>
          <p:nvPr/>
        </p:nvSpPr>
        <p:spPr>
          <a:xfrm>
            <a:off x="6289158" y="1703003"/>
            <a:ext cx="5259714" cy="50109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900" b="1" dirty="0">
                <a:effectLst/>
              </a:rPr>
              <a:t>La Germania è il nostro primo partner commerciale</a:t>
            </a:r>
          </a:p>
          <a:p>
            <a:pPr>
              <a:lnSpc>
                <a:spcPct val="90000"/>
              </a:lnSpc>
            </a:pPr>
            <a:endParaRPr lang="en-US" sz="1900" b="1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900" b="1" dirty="0">
                <a:effectLst/>
              </a:rPr>
              <a:t>In Italia esistono 2000 aziende a capitale tedesco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1900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900" b="1" dirty="0"/>
              <a:t>La Germania è la prima </a:t>
            </a:r>
            <a:r>
              <a:rPr lang="en-US" sz="1900" b="1" dirty="0" err="1"/>
              <a:t>economia</a:t>
            </a:r>
            <a:r>
              <a:rPr lang="en-US" sz="1900" b="1" dirty="0"/>
              <a:t> </a:t>
            </a:r>
            <a:r>
              <a:rPr lang="en-US" sz="1900" b="1" dirty="0" err="1"/>
              <a:t>d’Europa</a:t>
            </a:r>
            <a:r>
              <a:rPr lang="en-US" sz="1900" b="1" dirty="0"/>
              <a:t> e la terza a livello mondiale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1900" b="1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900" b="1" dirty="0">
                <a:effectLst/>
              </a:rPr>
              <a:t>Il tedesco è la lingua più parlata d’Europa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1900" dirty="0">
              <a:effectLst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1900" dirty="0">
              <a:effectLst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900" b="1" dirty="0">
                <a:effectLst/>
              </a:rPr>
              <a:t>Il tedesco è la lingua della scienza, della ricerca e dell’innovazione</a:t>
            </a:r>
          </a:p>
          <a:p>
            <a:pPr>
              <a:lnSpc>
                <a:spcPct val="90000"/>
              </a:lnSpc>
            </a:pPr>
            <a:endParaRPr lang="en-US" sz="1900" b="1" dirty="0">
              <a:effectLst/>
            </a:endParaRP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900" dirty="0">
                <a:effectLst/>
              </a:rPr>
              <a:t>i</a:t>
            </a:r>
            <a:r>
              <a:rPr lang="en-US" sz="1900" b="1" dirty="0">
                <a:effectLst/>
              </a:rPr>
              <a:t>l tedesco sembra difficile ma non lo è:</a:t>
            </a:r>
            <a:endParaRPr lang="en-US" sz="19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b="1" dirty="0">
                <a:effectLst/>
              </a:rPr>
              <a:t>ha radici simili a quelle dell’inglese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dirty="0">
                <a:effectLst/>
              </a:rPr>
              <a:t>è una lingua estremamente </a:t>
            </a:r>
            <a:r>
              <a:rPr lang="en-US" sz="1900" b="1" dirty="0">
                <a:effectLst/>
              </a:rPr>
              <a:t>logica </a:t>
            </a:r>
            <a:r>
              <a:rPr lang="en-US" sz="1900" dirty="0">
                <a:effectLst/>
              </a:rPr>
              <a:t>che ha </a:t>
            </a:r>
            <a:r>
              <a:rPr lang="en-US" sz="1900" b="1" dirty="0">
                <a:effectLst/>
              </a:rPr>
              <a:t>pochissime eccezioni</a:t>
            </a:r>
            <a:endParaRPr lang="en-US" sz="19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b="1" dirty="0">
                <a:effectLst/>
              </a:rPr>
              <a:t>la fonetica tedesca è molto semplice</a:t>
            </a:r>
            <a:r>
              <a:rPr lang="en-US" sz="1900" dirty="0">
                <a:effectLst/>
              </a:rPr>
              <a:t> perché il tedesco </a:t>
            </a:r>
            <a:r>
              <a:rPr lang="en-US" sz="1900" b="1" dirty="0">
                <a:effectLst/>
              </a:rPr>
              <a:t>si legge come si scrive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41855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FF8583-A862-4203-A0C9-58FE8C80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Come si compila la domanda d’iscrizione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1F5DF9-2F74-4374-A7D2-11C683B4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08" y="1011045"/>
            <a:ext cx="6027114" cy="4889350"/>
          </a:xfrm>
        </p:spPr>
        <p:txBody>
          <a:bodyPr anchor="t">
            <a:normAutofit/>
          </a:bodyPr>
          <a:lstStyle/>
          <a:p>
            <a:pPr marL="0" lvl="0" indent="0"/>
            <a:r>
              <a:rPr lang="it-IT" dirty="0"/>
              <a:t>Nella domanda d’iscrizione </a:t>
            </a:r>
            <a:r>
              <a:rPr lang="it-IT" u="sng" dirty="0"/>
              <a:t>DEVO</a:t>
            </a:r>
            <a:r>
              <a:rPr lang="it-IT" dirty="0"/>
              <a:t> esprimere una priorità: </a:t>
            </a:r>
          </a:p>
          <a:p>
            <a:pPr marL="0" lvl="0" indent="0"/>
            <a:endParaRPr lang="it-IT" dirty="0"/>
          </a:p>
          <a:p>
            <a:pPr marL="0" lvl="0" indent="0"/>
            <a:endParaRPr lang="it-IT" dirty="0"/>
          </a:p>
          <a:p>
            <a:pPr marL="0" lvl="0" indent="0"/>
            <a:endParaRPr lang="it-IT" dirty="0"/>
          </a:p>
          <a:p>
            <a:pPr marL="0" lvl="0" indent="0"/>
            <a:endParaRPr lang="it-IT" dirty="0"/>
          </a:p>
          <a:p>
            <a:pPr marL="0" lvl="0" indent="0">
              <a:buNone/>
            </a:pPr>
            <a:r>
              <a:rPr lang="it-IT" dirty="0"/>
              <a:t>                         </a:t>
            </a:r>
          </a:p>
          <a:p>
            <a:pPr marL="0" lvl="0" indent="0">
              <a:buNone/>
            </a:pPr>
            <a:r>
              <a:rPr lang="it-IT" dirty="0">
                <a:solidFill>
                  <a:srgbClr val="00B9FA"/>
                </a:solidFill>
              </a:rPr>
              <a:t>APPROFONDIMENTO  </a:t>
            </a:r>
            <a:r>
              <a:rPr lang="it-IT" dirty="0"/>
              <a:t>        </a:t>
            </a:r>
            <a:r>
              <a:rPr lang="it-IT" dirty="0">
                <a:solidFill>
                  <a:srgbClr val="FF9900"/>
                </a:solidFill>
              </a:rPr>
              <a:t>LINGUA 2</a:t>
            </a:r>
          </a:p>
          <a:p>
            <a:endParaRPr lang="it-IT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A1876106-853F-4653-BF0C-F25F406BD2D5}"/>
              </a:ext>
            </a:extLst>
          </p:cNvPr>
          <p:cNvSpPr/>
          <p:nvPr/>
        </p:nvSpPr>
        <p:spPr>
          <a:xfrm>
            <a:off x="5691210" y="2468951"/>
            <a:ext cx="1723869" cy="1454045"/>
          </a:xfrm>
          <a:prstGeom prst="downArrow">
            <a:avLst/>
          </a:prstGeom>
          <a:solidFill>
            <a:srgbClr val="00B9FA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FB75979A-1EA6-463A-9952-EF2D670D5994}"/>
              </a:ext>
            </a:extLst>
          </p:cNvPr>
          <p:cNvSpPr/>
          <p:nvPr/>
        </p:nvSpPr>
        <p:spPr>
          <a:xfrm>
            <a:off x="9034072" y="2486306"/>
            <a:ext cx="1723869" cy="1454045"/>
          </a:xfrm>
          <a:prstGeom prst="downArrow">
            <a:avLst/>
          </a:prstGeom>
          <a:solidFill>
            <a:srgbClr val="FF66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C1080CE-59BD-4D25-AB0F-6B8EEB3C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83" y="5607114"/>
            <a:ext cx="1129649" cy="1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5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24E543-21C4-4F4A-9619-3BF86446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it-IT" sz="3700" dirty="0"/>
              <a:t>Preferenza approfondimento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C683AFF-7AD0-48CB-968B-F7B259CC20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30525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7C1062E9-7842-43E4-9663-3DC134483AC5}"/>
              </a:ext>
            </a:extLst>
          </p:cNvPr>
          <p:cNvSpPr/>
          <p:nvPr/>
        </p:nvSpPr>
        <p:spPr>
          <a:xfrm>
            <a:off x="7480093" y="3017675"/>
            <a:ext cx="539646" cy="411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9D5395E-382E-4C70-A3A1-F14BFB1AB3A8}"/>
              </a:ext>
            </a:extLst>
          </p:cNvPr>
          <p:cNvSpPr/>
          <p:nvPr/>
        </p:nvSpPr>
        <p:spPr>
          <a:xfrm>
            <a:off x="7480093" y="5133787"/>
            <a:ext cx="539646" cy="411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20BB3D-D198-4C16-9F33-9239C94EA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" y="4921326"/>
            <a:ext cx="1247572" cy="12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0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F3626A-7ABB-4A6D-8605-609FBC4B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Preferenza seconda lingua straniera L2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5554B0-05D9-4436-B70F-E354839B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dirty="0"/>
              <a:t>Nei quadratini indico 1,2,3 a seconda della mia preferenza: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FRANCESE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SPAGNOLO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TEDESCO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565A970-73FB-4B8A-A2B5-E0BC686DD4EF}"/>
              </a:ext>
            </a:extLst>
          </p:cNvPr>
          <p:cNvSpPr/>
          <p:nvPr/>
        </p:nvSpPr>
        <p:spPr>
          <a:xfrm>
            <a:off x="6930633" y="2188564"/>
            <a:ext cx="533949" cy="4796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C413A9E-257B-411D-A384-071F3066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10" y="3195388"/>
            <a:ext cx="562972" cy="50501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16133DA-38FE-4291-BB8B-D83518F74347}"/>
              </a:ext>
            </a:extLst>
          </p:cNvPr>
          <p:cNvSpPr/>
          <p:nvPr/>
        </p:nvSpPr>
        <p:spPr>
          <a:xfrm>
            <a:off x="6980728" y="4286266"/>
            <a:ext cx="533949" cy="479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D67CD0C-43FF-4202-A67C-5A821E29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500" y="5472550"/>
            <a:ext cx="1385450" cy="13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D05854-FFDF-49A9-AC66-034E6B44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Cosa  aggiungere nella domanda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187431-25AA-4916-B25C-C745D3365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188" y="119921"/>
            <a:ext cx="7346647" cy="302801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uFillTx/>
              </a:rPr>
              <a:t> COMPAGNI</a:t>
            </a:r>
            <a:r>
              <a:rPr lang="it-IT" sz="2400" b="0" i="0" u="none" strike="noStrike" kern="1200" cap="none" spc="0" baseline="0" dirty="0">
                <a:uFillTx/>
              </a:rPr>
              <a:t>: </a:t>
            </a:r>
            <a:r>
              <a:rPr lang="it-IT" sz="2400" i="0" u="none" strike="noStrike" kern="1200" cap="none" spc="0" baseline="0" dirty="0">
                <a:uFillTx/>
              </a:rPr>
              <a:t>è possibile indicare solo il nominativo di un compagno/a con il quale stare in classe. </a:t>
            </a:r>
          </a:p>
          <a:p>
            <a:pPr marL="0" indent="0"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/>
              <a:t>   </a:t>
            </a:r>
            <a:r>
              <a:rPr lang="it-IT" sz="2400" i="0" u="none" strike="noStrike" kern="1200" cap="none" spc="0" baseline="0" dirty="0">
                <a:uFillTx/>
              </a:rPr>
              <a:t>La richiesta è accolta innanzi tutto se è reciproca e</a:t>
            </a:r>
          </a:p>
          <a:p>
            <a:pPr marL="0" indent="0"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/>
              <a:t>   </a:t>
            </a:r>
            <a:r>
              <a:rPr lang="it-IT" sz="2400" i="0" u="none" strike="noStrike" kern="1200" cap="none" spc="0" baseline="0" dirty="0">
                <a:uFillTx/>
              </a:rPr>
              <a:t>se le condizioni lo consentono.</a:t>
            </a:r>
          </a:p>
          <a:p>
            <a:pPr marL="0" indent="0">
              <a:spcBef>
                <a:spcPts val="0"/>
              </a:spcBef>
              <a:buSzPct val="100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i="0" u="none" strike="noStrike" kern="1200" cap="none" spc="0" baseline="0" dirty="0">
              <a:uFillTx/>
            </a:endParaRPr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E08B8C-6BE4-4AA4-B948-D8EC24FE892A}"/>
              </a:ext>
            </a:extLst>
          </p:cNvPr>
          <p:cNvSpPr txBox="1"/>
          <p:nvPr/>
        </p:nvSpPr>
        <p:spPr>
          <a:xfrm>
            <a:off x="4824330" y="2133483"/>
            <a:ext cx="64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uFillTx/>
              </a:rPr>
              <a:t>RELIGIONE: </a:t>
            </a:r>
            <a:r>
              <a:rPr lang="it-IT" sz="2400" b="0" i="0" u="none" strike="noStrike" kern="1200" cap="none" spc="0" baseline="0" dirty="0">
                <a:uFillTx/>
              </a:rPr>
              <a:t>la scelta se avvalersi o meno dell’insegnamento della religione va effettuata nella domanda d’iscrizione e ha valore per tutto il corso di studio. Non sarà possibile in corso d’anno cambiare scelta. Solamente all’inizio di ogni anno scolastico  si potrà ritornare sulla prima decisione</a:t>
            </a:r>
            <a:r>
              <a:rPr lang="it-IT" sz="2000" b="0" i="0" u="none" strike="noStrike" kern="1200" cap="none" spc="0" baseline="0" dirty="0">
                <a:uFillTx/>
                <a:latin typeface="Franklin Gothic Medium"/>
              </a:rPr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E07958-57B4-45B6-86AB-131CC64B900D}"/>
              </a:ext>
            </a:extLst>
          </p:cNvPr>
          <p:cNvSpPr txBox="1"/>
          <p:nvPr/>
        </p:nvSpPr>
        <p:spPr>
          <a:xfrm>
            <a:off x="4851058" y="3972393"/>
            <a:ext cx="582193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i="0" u="none" strike="noStrike" kern="1200" cap="none" spc="0" baseline="0" dirty="0">
              <a:uFillTx/>
              <a:latin typeface="Franklin Gothic Medium"/>
            </a:endParaRPr>
          </a:p>
          <a:p>
            <a:endParaRPr lang="it-IT" sz="2000" dirty="0">
              <a:latin typeface="Franklin Gothic Medium"/>
            </a:endParaRPr>
          </a:p>
          <a:p>
            <a:endParaRPr lang="it-IT" sz="2000" dirty="0">
              <a:latin typeface="Franklin Gothic Medium"/>
            </a:endParaRPr>
          </a:p>
          <a:p>
            <a:r>
              <a:rPr lang="it-IT" sz="2000" b="0" i="0" u="none" strike="noStrike" kern="1200" cap="none" spc="0" baseline="0" dirty="0">
                <a:uFillTx/>
                <a:latin typeface="Franklin Gothic Medium"/>
              </a:rPr>
              <a:t>Nella domanda è importante compilare il più possibile. </a:t>
            </a:r>
          </a:p>
          <a:p>
            <a:r>
              <a:rPr lang="it-IT" sz="2000" b="0" i="0" u="none" strike="noStrike" kern="1200" cap="none" spc="0" baseline="0" dirty="0">
                <a:uFillTx/>
                <a:latin typeface="Franklin Gothic Medium"/>
              </a:rPr>
              <a:t>Ciò che </a:t>
            </a:r>
            <a:r>
              <a:rPr lang="it-IT" sz="2000" dirty="0">
                <a:latin typeface="Franklin Gothic Medium"/>
              </a:rPr>
              <a:t>è scritto sulla domanda è riservato. </a:t>
            </a:r>
          </a:p>
          <a:p>
            <a:r>
              <a:rPr lang="it-IT" sz="2000" b="0" i="0" u="none" strike="noStrike" kern="1200" cap="none" spc="0" baseline="0" dirty="0">
                <a:uFillTx/>
                <a:latin typeface="Franklin Gothic Medium"/>
              </a:rPr>
              <a:t>Le domande saranno inserite nel fascicolo dell’alunno.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E63C91-2724-4195-9251-0C312644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447" y="5500600"/>
            <a:ext cx="1267707" cy="12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C13902-59CE-4CCE-95F4-D2B660AC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CRITERI FORMAZIONE CLASSI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28AA41-1DD0-422E-9520-972E6D46A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6037120"/>
          </a:xfrm>
        </p:spPr>
        <p:txBody>
          <a:bodyPr anchor="t">
            <a:normAutofit/>
          </a:bodyPr>
          <a:lstStyle/>
          <a:p>
            <a:pPr lvl="0"/>
            <a:r>
              <a:rPr lang="it-IT" dirty="0"/>
              <a:t>Equa distribuzione numerica degli alunni</a:t>
            </a:r>
          </a:p>
          <a:p>
            <a:pPr lvl="0"/>
            <a:r>
              <a:rPr lang="it-IT" dirty="0"/>
              <a:t>Equa distribuzione degli alunni maschi e femmine</a:t>
            </a:r>
          </a:p>
          <a:p>
            <a:pPr lvl="0"/>
            <a:r>
              <a:rPr lang="it-IT" dirty="0"/>
              <a:t>Equa distribuzione alunni BES</a:t>
            </a:r>
          </a:p>
          <a:p>
            <a:pPr lvl="0"/>
            <a:r>
              <a:rPr lang="it-IT" dirty="0"/>
              <a:t>Informazioni fornite dai docenti della Scuola primaria</a:t>
            </a:r>
          </a:p>
          <a:p>
            <a:pPr marL="0" lvl="0" indent="0"/>
            <a:endParaRPr lang="it-IT" sz="2400" dirty="0"/>
          </a:p>
          <a:p>
            <a:pPr marL="0" lvl="0" indent="0"/>
            <a:endParaRPr lang="it-IT" sz="2400" dirty="0"/>
          </a:p>
          <a:p>
            <a:pPr marL="0" lvl="0" indent="0"/>
            <a:r>
              <a:rPr lang="it-IT" sz="2400" dirty="0"/>
              <a:t>È facoltà del Dirigente Scolastico derogare dai criteri nel caso in cui particolari situazioni lo richiedano.</a:t>
            </a:r>
          </a:p>
          <a:p>
            <a:endParaRPr lang="it-IT" sz="2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BE6BF3-741E-4F8F-887D-8758084C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15" y="5448721"/>
            <a:ext cx="1477096" cy="14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632CB7-C3AF-4D91-B8A9-5A6A2A70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r>
              <a:rPr lang="it-IT" sz="3600"/>
              <a:t>Cosa accade in caso di esubero di richieste per un tipo di approfondimento o L2?</a:t>
            </a:r>
          </a:p>
        </p:txBody>
      </p:sp>
      <p:sp>
        <p:nvSpPr>
          <p:cNvPr id="38" name="Freeform: Shape 10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16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Segnaposto contenuto 2">
            <a:extLst>
              <a:ext uri="{FF2B5EF4-FFF2-40B4-BE49-F238E27FC236}">
                <a16:creationId xmlns:a16="http://schemas.microsoft.com/office/drawing/2014/main" id="{08093331-4D6C-42E1-836B-00028496A2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731341"/>
              </p:ext>
            </p:extLst>
          </p:nvPr>
        </p:nvGraphicFramePr>
        <p:xfrm>
          <a:off x="6091238" y="642938"/>
          <a:ext cx="5457825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E0B6F198-35B2-4D7B-BCAE-48A3C0D8A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40" y="5012960"/>
            <a:ext cx="177409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8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39A4F">
                <a:alpha val="50000"/>
              </a:srgbClr>
            </a:gs>
            <a:gs pos="100000">
              <a:srgbClr val="6E944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F6DA5-83FC-4A60-A38E-926D13C09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912" y="2613004"/>
            <a:ext cx="10267404" cy="6858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it-IT" b="1" dirty="0">
                <a:solidFill>
                  <a:schemeClr val="tx1"/>
                </a:solidFill>
              </a:rPr>
              <a:t>Benvenuti!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Quest’anno mettevi comodi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potete visitare le nostre scuole da casa.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Ma ora alcune informazioni per l’iscrizione e la nostra offerta formativa</a:t>
            </a: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CFE8992C-4A92-4E39-9AE1-BCDB67D3F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53"/>
          <a:stretch>
            <a:fillRect/>
          </a:stretch>
        </p:blipFill>
        <p:spPr>
          <a:xfrm rot="1989252">
            <a:off x="10593981" y="13061"/>
            <a:ext cx="1646880" cy="14536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86B048-26BF-4005-8424-AF51ABB0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COME ISCRIVERSI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433A6D62-4CDD-4A00-8154-B15AF843EB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422372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5A5F8065-AF3C-44F8-B069-D833983BC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5" y="5168248"/>
            <a:ext cx="1525016" cy="15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83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0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c 4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808A6F-3AF2-4974-9DA1-DE96E47F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 parliamo un po’ di noi</a:t>
            </a:r>
          </a:p>
        </p:txBody>
      </p:sp>
      <p:sp>
        <p:nvSpPr>
          <p:cNvPr id="51" name="Oval 4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24703" y="541034"/>
            <a:ext cx="931930" cy="90664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esterni, edificio, cielo, albero&#10;&#10;Descrizione generata automaticamente">
            <a:extLst>
              <a:ext uri="{FF2B5EF4-FFF2-40B4-BE49-F238E27FC236}">
                <a16:creationId xmlns:a16="http://schemas.microsoft.com/office/drawing/2014/main" id="{B3BB0021-74F4-4793-BFD1-1B4291B70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r="25870" b="2"/>
          <a:stretch/>
        </p:blipFill>
        <p:spPr>
          <a:xfrm>
            <a:off x="6041841" y="413674"/>
            <a:ext cx="4123157" cy="412315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2" name="Rectangle 46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501" y="3865664"/>
            <a:ext cx="739429" cy="739429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 descr="Immagine che contiene esterni, albero, erba, edificio&#10;&#10;Descrizione generata automaticamente">
            <a:extLst>
              <a:ext uri="{FF2B5EF4-FFF2-40B4-BE49-F238E27FC236}">
                <a16:creationId xmlns:a16="http://schemas.microsoft.com/office/drawing/2014/main" id="{DF0AB45A-C0C7-4F7B-B0A1-6634446B0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r="12313" b="-1"/>
          <a:stretch/>
        </p:blipFill>
        <p:spPr>
          <a:xfrm>
            <a:off x="8695537" y="3158548"/>
            <a:ext cx="3047542" cy="3047542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60AF87A-ECE8-4DFF-B9EA-E21505519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57" y="5127942"/>
            <a:ext cx="148145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6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2C70CF-0B35-4A0C-821C-A63DCD2B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anchor="b">
            <a:normAutofit/>
          </a:bodyPr>
          <a:lstStyle/>
          <a:p>
            <a:r>
              <a:rPr lang="it-IT" sz="4000"/>
              <a:t>Abbiamo ampi spazi luminosi</a:t>
            </a:r>
          </a:p>
        </p:txBody>
      </p:sp>
      <p:pic>
        <p:nvPicPr>
          <p:cNvPr id="5" name="Segnaposto contenuto 4" descr="Immagine che contiene interni, pavimento, edificio, soffitto&#10;&#10;Descrizione generata automaticamente">
            <a:extLst>
              <a:ext uri="{FF2B5EF4-FFF2-40B4-BE49-F238E27FC236}">
                <a16:creationId xmlns:a16="http://schemas.microsoft.com/office/drawing/2014/main" id="{90964371-AD95-45A2-8F87-E268EC77C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1" r="-3" b="13146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9" name="Immagine 8" descr="Immagine che contiene soffitto, pavimento, interni, parete&#10;&#10;Descrizione generata automaticamente">
            <a:extLst>
              <a:ext uri="{FF2B5EF4-FFF2-40B4-BE49-F238E27FC236}">
                <a16:creationId xmlns:a16="http://schemas.microsoft.com/office/drawing/2014/main" id="{336DB7FB-6303-4458-AE4A-77A38059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5" r="-1" b="14661"/>
          <a:stretch/>
        </p:blipFill>
        <p:spPr>
          <a:xfrm>
            <a:off x="0" y="0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7" name="Immagine 6" descr="Immagine che contiene pavimento, interni, soffitto, stanza&#10;&#10;Descrizione generata automaticamente">
            <a:extLst>
              <a:ext uri="{FF2B5EF4-FFF2-40B4-BE49-F238E27FC236}">
                <a16:creationId xmlns:a16="http://schemas.microsoft.com/office/drawing/2014/main" id="{B12E9A29-3AFC-486D-B5CC-C22882114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r="-1" b="8820"/>
          <a:stretch/>
        </p:blipFill>
        <p:spPr>
          <a:xfrm>
            <a:off x="10808" y="2538145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61609D9-6E0C-409E-9F0E-86E10CF54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7044" y="5587110"/>
            <a:ext cx="1095321" cy="10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2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testo, biblioteca, stanza, interni&#10;&#10;Descrizione generata automaticamente">
            <a:extLst>
              <a:ext uri="{FF2B5EF4-FFF2-40B4-BE49-F238E27FC236}">
                <a16:creationId xmlns:a16="http://schemas.microsoft.com/office/drawing/2014/main" id="{08DB56E7-A46A-4843-A590-E0B30EE6E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r="21416" b="1"/>
          <a:stretch/>
        </p:blipFill>
        <p:spPr>
          <a:xfrm>
            <a:off x="6121399" y="2374900"/>
            <a:ext cx="5690849" cy="40501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6E01E4-A414-4CCB-B570-7FDB7787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Aule capienti e una biblioteca ben fornita</a:t>
            </a:r>
          </a:p>
        </p:txBody>
      </p:sp>
      <p:pic>
        <p:nvPicPr>
          <p:cNvPr id="9" name="Immagine 8" descr="Immagine che contiene pavimento, interni, tavolo, parete&#10;&#10;Descrizione generata automaticamente">
            <a:extLst>
              <a:ext uri="{FF2B5EF4-FFF2-40B4-BE49-F238E27FC236}">
                <a16:creationId xmlns:a16="http://schemas.microsoft.com/office/drawing/2014/main" id="{88591793-8EFC-4E5B-B6BD-67F8E734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2" y="2374900"/>
            <a:ext cx="5511384" cy="41335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B4D6D30-D036-49E8-B028-5C7275B24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123" y="121426"/>
            <a:ext cx="1010567" cy="100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5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A57513D-822C-4FE7-A978-1529AA80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37103A-1FA0-4FE6-BB73-393FDB4D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3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Aula di arte e Laboratorio di Scienze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 descr="Immagine che contiene persona, tavolo, interni&#10;&#10;Descrizione generata automaticamente">
            <a:extLst>
              <a:ext uri="{FF2B5EF4-FFF2-40B4-BE49-F238E27FC236}">
                <a16:creationId xmlns:a16="http://schemas.microsoft.com/office/drawing/2014/main" id="{CA4EED50-6081-435D-BEDC-1572DEAB4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26124"/>
          <a:stretch/>
        </p:blipFill>
        <p:spPr>
          <a:xfrm>
            <a:off x="4197088" y="-8"/>
            <a:ext cx="4301214" cy="4136066"/>
          </a:xfrm>
          <a:prstGeom prst="rect">
            <a:avLst/>
          </a:prstGeom>
        </p:spPr>
      </p:pic>
      <p:pic>
        <p:nvPicPr>
          <p:cNvPr id="11" name="Immagine 10" descr="Immagine che contiene testo, soffitto, interni, parete&#10;&#10;Descrizione generata automaticamente">
            <a:extLst>
              <a:ext uri="{FF2B5EF4-FFF2-40B4-BE49-F238E27FC236}">
                <a16:creationId xmlns:a16="http://schemas.microsoft.com/office/drawing/2014/main" id="{738FF8CB-1438-4B96-8688-E9F710936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t="19509" r="7751" b="1414"/>
          <a:stretch/>
        </p:blipFill>
        <p:spPr>
          <a:xfrm>
            <a:off x="8525378" y="116242"/>
            <a:ext cx="3639545" cy="307764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egnaposto contenuto 8" descr="Immagine che contiene parete, interni, pavimento, stanza&#10;&#10;Descrizione generata automaticamente">
            <a:extLst>
              <a:ext uri="{FF2B5EF4-FFF2-40B4-BE49-F238E27FC236}">
                <a16:creationId xmlns:a16="http://schemas.microsoft.com/office/drawing/2014/main" id="{F3C33031-C871-4558-8C77-A97C531C8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/>
          <a:stretch/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pic>
        <p:nvPicPr>
          <p:cNvPr id="13" name="Immagine 1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FD0BBB5D-1FC9-4286-BB72-FC8BD1631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 r="-3" b="16510"/>
          <a:stretch/>
        </p:blipFill>
        <p:spPr>
          <a:xfrm>
            <a:off x="8606609" y="3310128"/>
            <a:ext cx="3585399" cy="354787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18D1182-1642-4F2B-8ACB-BA1E17461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35" y="5427562"/>
            <a:ext cx="1238865" cy="12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9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9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avimento, interni, stanza, edificio&#10;&#10;Descrizione generata automaticamente">
            <a:extLst>
              <a:ext uri="{FF2B5EF4-FFF2-40B4-BE49-F238E27FC236}">
                <a16:creationId xmlns:a16="http://schemas.microsoft.com/office/drawing/2014/main" id="{582EB157-4615-4737-B26F-66E6C7794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29860" b="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7" name="Immagine 6" descr="Immagine che contiene interni, pavimento, bosco&#10;&#10;Descrizione generata automaticamente">
            <a:extLst>
              <a:ext uri="{FF2B5EF4-FFF2-40B4-BE49-F238E27FC236}">
                <a16:creationId xmlns:a16="http://schemas.microsoft.com/office/drawing/2014/main" id="{9610A556-66EB-41BF-9D29-E98049142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r="17761" b="1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37" name="Rectangle 31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5C8A533-82B9-47CC-A6EE-6A54576B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Due palestre </a:t>
            </a:r>
          </a:p>
        </p:txBody>
      </p:sp>
      <p:sp>
        <p:nvSpPr>
          <p:cNvPr id="38" name="Rectangle: Rounded Corners 3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EA52C7-A159-4937-8F2F-26EF5E37A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761" y="5498018"/>
            <a:ext cx="1137684" cy="113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5A61-7D79-4C41-BB54-FE58BDB3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4" y="3520000"/>
            <a:ext cx="5046196" cy="17958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Ampi spazi esterni per attività sportiva e ludica</a:t>
            </a:r>
          </a:p>
        </p:txBody>
      </p:sp>
      <p:pic>
        <p:nvPicPr>
          <p:cNvPr id="13" name="Immagine 12" descr="Immagine che contiene erba, esterni, campo, verde&#10;&#10;Descrizione generata automaticamente">
            <a:extLst>
              <a:ext uri="{FF2B5EF4-FFF2-40B4-BE49-F238E27FC236}">
                <a16:creationId xmlns:a16="http://schemas.microsoft.com/office/drawing/2014/main" id="{2EF49338-AA3E-4DA4-B6BB-1BF2D4D5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r="-1" b="8907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Immagine 10" descr="Immagine che contiene esterni, cielo, strada, via&#10;&#10;Descrizione generata automaticamente">
            <a:extLst>
              <a:ext uri="{FF2B5EF4-FFF2-40B4-BE49-F238E27FC236}">
                <a16:creationId xmlns:a16="http://schemas.microsoft.com/office/drawing/2014/main" id="{9BD52D55-3052-4AFF-A274-AB42616C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2" b="2"/>
          <a:stretch/>
        </p:blipFill>
        <p:spPr>
          <a:xfrm>
            <a:off x="4228517" y="115054"/>
            <a:ext cx="4051910" cy="3192239"/>
          </a:xfrm>
          <a:prstGeom prst="rect">
            <a:avLst/>
          </a:prstGeom>
        </p:spPr>
      </p:pic>
      <p:pic>
        <p:nvPicPr>
          <p:cNvPr id="7" name="Immagine 6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77B132DA-5AC5-49D3-BA94-41B00B3F9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r="4" b="4"/>
          <a:stretch/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4F6EF1-25E7-4351-8AD8-68912E27C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2" b="6"/>
          <a:stretch/>
        </p:blipFill>
        <p:spPr>
          <a:xfrm rot="5400000">
            <a:off x="6023027" y="3558825"/>
            <a:ext cx="2507628" cy="2065980"/>
          </a:xfrm>
          <a:prstGeom prst="rect">
            <a:avLst/>
          </a:prstGeom>
        </p:spPr>
      </p:pic>
      <p:pic>
        <p:nvPicPr>
          <p:cNvPr id="9" name="Immagine 8" descr="Immagine che contiene albero, esterni, pianta&#10;&#10;Descrizione generata automaticamente">
            <a:extLst>
              <a:ext uri="{FF2B5EF4-FFF2-40B4-BE49-F238E27FC236}">
                <a16:creationId xmlns:a16="http://schemas.microsoft.com/office/drawing/2014/main" id="{0BE17FFE-AABE-44BF-A625-BC6D300B12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r="30817" b="3"/>
          <a:stretch/>
        </p:blipFill>
        <p:spPr>
          <a:xfrm rot="5400000">
            <a:off x="9094706" y="2761983"/>
            <a:ext cx="2940275" cy="3254312"/>
          </a:xfrm>
          <a:prstGeom prst="rect">
            <a:avLst/>
          </a:prstGeom>
        </p:spPr>
      </p:pic>
      <p:sp>
        <p:nvSpPr>
          <p:cNvPr id="53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691EEC5-DB7F-4EA0-ABFC-95D4020A5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61" y="5643563"/>
            <a:ext cx="1050134" cy="10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6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D22015-E78E-4DE1-BFCC-9273C2F3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Il nostro quadro orario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910073EF-6D2B-412B-90B0-CAA0539F1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066852"/>
              </p:ext>
            </p:extLst>
          </p:nvPr>
        </p:nvGraphicFramePr>
        <p:xfrm>
          <a:off x="4407108" y="319088"/>
          <a:ext cx="7098060" cy="6096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6020">
                  <a:extLst>
                    <a:ext uri="{9D8B030D-6E8A-4147-A177-3AD203B41FA5}">
                      <a16:colId xmlns:a16="http://schemas.microsoft.com/office/drawing/2014/main" val="4281331081"/>
                    </a:ext>
                  </a:extLst>
                </a:gridCol>
                <a:gridCol w="2366020">
                  <a:extLst>
                    <a:ext uri="{9D8B030D-6E8A-4147-A177-3AD203B41FA5}">
                      <a16:colId xmlns:a16="http://schemas.microsoft.com/office/drawing/2014/main" val="2334385136"/>
                    </a:ext>
                  </a:extLst>
                </a:gridCol>
                <a:gridCol w="2366020">
                  <a:extLst>
                    <a:ext uri="{9D8B030D-6E8A-4147-A177-3AD203B41FA5}">
                      <a16:colId xmlns:a16="http://schemas.microsoft.com/office/drawing/2014/main" val="761683169"/>
                    </a:ext>
                  </a:extLst>
                </a:gridCol>
              </a:tblGrid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INGRESSO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7.50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49775046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1^ ora 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7.55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8.50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85799536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2^ ora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8.50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9.45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64064106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1° INTERVALLO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9.45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9.55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98426800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3^ ora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9.55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10.50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82633902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4^ ora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10.50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 dirty="0">
                          <a:effectLst/>
                        </a:rPr>
                        <a:t>11.45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312798811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2° INTERVALLO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11.45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11.55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89114159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 dirty="0">
                          <a:effectLst/>
                        </a:rPr>
                        <a:t>5^ ora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11.55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12.50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04705747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 dirty="0">
                          <a:effectLst/>
                        </a:rPr>
                        <a:t>6^ ora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12.50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13.45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70321387"/>
                  </a:ext>
                </a:extLst>
              </a:tr>
              <a:tr h="508059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Solo per le classi con approfondimento di matematica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71047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Intervallo panino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13.45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14.15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962797187"/>
                  </a:ext>
                </a:extLst>
              </a:tr>
              <a:tr h="508059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7^ ora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>
                          <a:effectLst/>
                        </a:rPr>
                        <a:t>14.15</a:t>
                      </a:r>
                      <a:endParaRPr lang="it-IT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it-IT" sz="1600" u="none" strike="noStrike" dirty="0">
                          <a:effectLst/>
                        </a:rPr>
                        <a:t>15.15</a:t>
                      </a:r>
                      <a:endParaRPr lang="it-IT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28828651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24E80897-2552-4698-B75A-383A4391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2" y="5688627"/>
            <a:ext cx="853799" cy="8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23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9C3AAE7-6FFD-46F5-ADEF-683A7F84C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interni, ingombro&#10;&#10;Descrizione generata automaticamente">
            <a:extLst>
              <a:ext uri="{FF2B5EF4-FFF2-40B4-BE49-F238E27FC236}">
                <a16:creationId xmlns:a16="http://schemas.microsoft.com/office/drawing/2014/main" id="{5DA9703E-DBE0-4CE1-8AFE-D22048DE0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r="28057"/>
          <a:stretch/>
        </p:blipFill>
        <p:spPr>
          <a:xfrm>
            <a:off x="3504644" y="10"/>
            <a:ext cx="8687357" cy="6437136"/>
          </a:xfrm>
          <a:custGeom>
            <a:avLst/>
            <a:gdLst/>
            <a:ahLst/>
            <a:cxnLst/>
            <a:rect l="l" t="t" r="r" b="b"/>
            <a:pathLst>
              <a:path w="8687357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8049718" y="2885192"/>
                </a:cubicBezTo>
                <a:cubicBezTo>
                  <a:pt x="8085553" y="2885238"/>
                  <a:pt x="8118242" y="2903689"/>
                  <a:pt x="8136199" y="2934792"/>
                </a:cubicBezTo>
                <a:cubicBezTo>
                  <a:pt x="8136199" y="2934792"/>
                  <a:pt x="8136199" y="2934792"/>
                  <a:pt x="8413339" y="3414812"/>
                </a:cubicBezTo>
                <a:cubicBezTo>
                  <a:pt x="8430697" y="3444878"/>
                  <a:pt x="8430931" y="3483449"/>
                  <a:pt x="8412454" y="3513469"/>
                </a:cubicBezTo>
                <a:cubicBezTo>
                  <a:pt x="8412454" y="3513469"/>
                  <a:pt x="8412454" y="3513469"/>
                  <a:pt x="8137117" y="3993140"/>
                </a:cubicBezTo>
                <a:cubicBezTo>
                  <a:pt x="8120272" y="4023600"/>
                  <a:pt x="8087218" y="4042684"/>
                  <a:pt x="8052417" y="4042042"/>
                </a:cubicBezTo>
                <a:cubicBezTo>
                  <a:pt x="8052417" y="4042042"/>
                  <a:pt x="8052417" y="4042042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989180" y="923932"/>
                </a:cubicBezTo>
                <a:cubicBezTo>
                  <a:pt x="8047009" y="924007"/>
                  <a:pt x="8099761" y="953781"/>
                  <a:pt x="8128740" y="1003975"/>
                </a:cubicBezTo>
                <a:cubicBezTo>
                  <a:pt x="8128740" y="1003975"/>
                  <a:pt x="8128740" y="1003975"/>
                  <a:pt x="8575979" y="1778616"/>
                </a:cubicBezTo>
                <a:cubicBezTo>
                  <a:pt x="8603992" y="1827135"/>
                  <a:pt x="8604367" y="1889380"/>
                  <a:pt x="8574552" y="1937826"/>
                </a:cubicBezTo>
                <a:cubicBezTo>
                  <a:pt x="8574552" y="1937826"/>
                  <a:pt x="8574552" y="1937826"/>
                  <a:pt x="8130222" y="2711903"/>
                </a:cubicBezTo>
                <a:cubicBezTo>
                  <a:pt x="8103038" y="2761059"/>
                  <a:pt x="8049698" y="2791855"/>
                  <a:pt x="7993536" y="2790819"/>
                </a:cubicBezTo>
                <a:cubicBezTo>
                  <a:pt x="7993536" y="2790819"/>
                  <a:pt x="7993536" y="2790819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8687357" y="0"/>
                </a:lnTo>
                <a:lnTo>
                  <a:pt x="8687357" y="844465"/>
                </a:lnTo>
                <a:lnTo>
                  <a:pt x="8501061" y="843998"/>
                </a:lnTo>
                <a:cubicBezTo>
                  <a:pt x="8177202" y="843186"/>
                  <a:pt x="7793370" y="842224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5D55D8F-3A52-4283-A6E1-96E331F2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4148919"/>
            <a:ext cx="5238466" cy="1874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Le attività progettuali</a:t>
            </a:r>
          </a:p>
        </p:txBody>
      </p:sp>
    </p:spTree>
    <p:extLst>
      <p:ext uri="{BB962C8B-B14F-4D97-AF65-F5344CB8AC3E}">
        <p14:creationId xmlns:p14="http://schemas.microsoft.com/office/powerpoint/2010/main" val="934407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A025FF7-4FE3-4800-8663-E9DAFA31F6BD}"/>
              </a:ext>
            </a:extLst>
          </p:cNvPr>
          <p:cNvSpPr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8080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Educazione civica</a:t>
            </a:r>
            <a:endParaRPr lang="en-US" sz="4400" b="1" kern="12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80808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09DDB8-740D-4398-8DBF-F8D3521DAB9F}"/>
              </a:ext>
            </a:extLst>
          </p:cNvPr>
          <p:cNvSpPr txBox="1"/>
          <p:nvPr/>
        </p:nvSpPr>
        <p:spPr>
          <a:xfrm rot="18964911">
            <a:off x="1308954" y="1003414"/>
            <a:ext cx="3791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Dignità della persona Educazione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sz="2800" dirty="0">
                <a:solidFill>
                  <a:srgbClr val="002060"/>
                </a:solidFill>
              </a:rPr>
              <a:t>alla salute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2CC182-C103-4FCE-BA38-FD0D1B271B02}"/>
              </a:ext>
            </a:extLst>
          </p:cNvPr>
          <p:cNvSpPr txBox="1"/>
          <p:nvPr/>
        </p:nvSpPr>
        <p:spPr>
          <a:xfrm rot="2671513">
            <a:off x="7219925" y="1277797"/>
            <a:ext cx="379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Costituzione: diritto, legalità e solidarietà </a:t>
            </a:r>
            <a:endParaRPr lang="it-IT" sz="2800" dirty="0">
              <a:solidFill>
                <a:srgbClr val="00206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A7BC81-1E1C-4530-9FC3-5BA3B746ABA0}"/>
              </a:ext>
            </a:extLst>
          </p:cNvPr>
          <p:cNvSpPr txBox="1"/>
          <p:nvPr/>
        </p:nvSpPr>
        <p:spPr>
          <a:xfrm rot="2796608">
            <a:off x="1672894" y="4987750"/>
            <a:ext cx="374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Sviluppo sostenibile, educazione ambientale</a:t>
            </a:r>
            <a:endParaRPr lang="it-IT" sz="2800" dirty="0">
              <a:solidFill>
                <a:srgbClr val="00206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9B9344-B6E8-4A4F-98E6-019887D7CF3D}"/>
              </a:ext>
            </a:extLst>
          </p:cNvPr>
          <p:cNvSpPr txBox="1"/>
          <p:nvPr/>
        </p:nvSpPr>
        <p:spPr>
          <a:xfrm rot="18866260">
            <a:off x="6810118" y="4831760"/>
            <a:ext cx="3741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Didattica digitale</a:t>
            </a:r>
          </a:p>
        </p:txBody>
      </p:sp>
    </p:spTree>
    <p:extLst>
      <p:ext uri="{BB962C8B-B14F-4D97-AF65-F5344CB8AC3E}">
        <p14:creationId xmlns:p14="http://schemas.microsoft.com/office/powerpoint/2010/main" val="345023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39A4F">
                <a:alpha val="50000"/>
              </a:srgbClr>
            </a:gs>
            <a:gs pos="100000">
              <a:srgbClr val="6E944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C2D7B-0DE6-44C5-9AB7-1045AE735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9158" y="750341"/>
            <a:ext cx="7799292" cy="685800"/>
          </a:xfr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it-IT" b="1" dirty="0">
                <a:solidFill>
                  <a:srgbClr val="002060"/>
                </a:solidFill>
              </a:rPr>
              <a:t>Modalità di presentazione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F00074BB-8EEF-4B06-B66C-25F478AB8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53"/>
          <a:stretch>
            <a:fillRect/>
          </a:stretch>
        </p:blipFill>
        <p:spPr>
          <a:xfrm rot="1989252">
            <a:off x="10593981" y="13061"/>
            <a:ext cx="1646880" cy="14536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10">
            <a:extLst>
              <a:ext uri="{FF2B5EF4-FFF2-40B4-BE49-F238E27FC236}">
                <a16:creationId xmlns:a16="http://schemas.microsoft.com/office/drawing/2014/main" id="{D3615CC4-3022-42B8-85CB-E652C69AA255}"/>
              </a:ext>
            </a:extLst>
          </p:cNvPr>
          <p:cNvSpPr txBox="1"/>
          <p:nvPr/>
        </p:nvSpPr>
        <p:spPr>
          <a:xfrm>
            <a:off x="7857311" y="102714"/>
            <a:ext cx="62571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ISCRIZIONI 2021 / 2022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6DF503DE-C825-4729-A5CA-CA7DB721A664}"/>
              </a:ext>
            </a:extLst>
          </p:cNvPr>
          <p:cNvSpPr/>
          <p:nvPr/>
        </p:nvSpPr>
        <p:spPr>
          <a:xfrm>
            <a:off x="640080" y="1593671"/>
            <a:ext cx="3108960" cy="4415244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6" name="Rettangolo 11">
            <a:extLst>
              <a:ext uri="{FF2B5EF4-FFF2-40B4-BE49-F238E27FC236}">
                <a16:creationId xmlns:a16="http://schemas.microsoft.com/office/drawing/2014/main" id="{EC3854BE-D78F-4E9B-B250-7FDC156E0053}"/>
              </a:ext>
            </a:extLst>
          </p:cNvPr>
          <p:cNvSpPr/>
          <p:nvPr/>
        </p:nvSpPr>
        <p:spPr>
          <a:xfrm>
            <a:off x="4123505" y="1563185"/>
            <a:ext cx="3108960" cy="4415244"/>
          </a:xfrm>
          <a:prstGeom prst="rect">
            <a:avLst/>
          </a:prstGeom>
          <a:solidFill>
            <a:srgbClr val="89C4CD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Rettangolo 12">
            <a:extLst>
              <a:ext uri="{FF2B5EF4-FFF2-40B4-BE49-F238E27FC236}">
                <a16:creationId xmlns:a16="http://schemas.microsoft.com/office/drawing/2014/main" id="{1F129F42-D221-4201-AF63-1BFFC46CF261}"/>
              </a:ext>
            </a:extLst>
          </p:cNvPr>
          <p:cNvSpPr/>
          <p:nvPr/>
        </p:nvSpPr>
        <p:spPr>
          <a:xfrm>
            <a:off x="7606939" y="1532708"/>
            <a:ext cx="3108960" cy="4415244"/>
          </a:xfrm>
          <a:prstGeom prst="rect">
            <a:avLst/>
          </a:prstGeom>
          <a:solidFill>
            <a:schemeClr val="accent2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1E12F2B3-A067-4283-86C7-8A1D44A53B6D}"/>
              </a:ext>
            </a:extLst>
          </p:cNvPr>
          <p:cNvSpPr txBox="1"/>
          <p:nvPr/>
        </p:nvSpPr>
        <p:spPr>
          <a:xfrm>
            <a:off x="692328" y="1724293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DELL’INFANZIA</a:t>
            </a:r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4402A5EB-2C4A-4340-8060-CC60017E2E96}"/>
              </a:ext>
            </a:extLst>
          </p:cNvPr>
          <p:cNvSpPr txBox="1"/>
          <p:nvPr/>
        </p:nvSpPr>
        <p:spPr>
          <a:xfrm>
            <a:off x="4188820" y="1733007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PRIMARIA</a:t>
            </a: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BACA4653-677A-48DC-B1A2-EE45625FD8E9}"/>
              </a:ext>
            </a:extLst>
          </p:cNvPr>
          <p:cNvSpPr txBox="1"/>
          <p:nvPr/>
        </p:nvSpPr>
        <p:spPr>
          <a:xfrm>
            <a:off x="7685312" y="1741712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SECONDARIA</a:t>
            </a:r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C22ABECC-B25C-48C5-81AC-9A631A673C2F}"/>
              </a:ext>
            </a:extLst>
          </p:cNvPr>
          <p:cNvSpPr txBox="1"/>
          <p:nvPr/>
        </p:nvSpPr>
        <p:spPr>
          <a:xfrm>
            <a:off x="692328" y="2390506"/>
            <a:ext cx="3017520" cy="2585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Per  le scuole di Pavia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Cartacea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Sito Comune Pavia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Per la scuola di Cura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Cartacea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Modello scaricabile sul sito </a:t>
            </a:r>
          </a:p>
        </p:txBody>
      </p:sp>
      <p:sp>
        <p:nvSpPr>
          <p:cNvPr id="12" name="CasellaDiTesto 17">
            <a:extLst>
              <a:ext uri="{FF2B5EF4-FFF2-40B4-BE49-F238E27FC236}">
                <a16:creationId xmlns:a16="http://schemas.microsoft.com/office/drawing/2014/main" id="{F13D20C4-3E77-41EF-87B9-D4EF043FDF3B}"/>
              </a:ext>
            </a:extLst>
          </p:cNvPr>
          <p:cNvSpPr txBox="1"/>
          <p:nvPr/>
        </p:nvSpPr>
        <p:spPr>
          <a:xfrm>
            <a:off x="4228011" y="2425336"/>
            <a:ext cx="3017520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Online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  <a:hlinkClick r:id="rId4"/>
              </a:rPr>
              <a:t>Sito ministeriale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grpSp>
        <p:nvGrpSpPr>
          <p:cNvPr id="13" name="Gruppo 20">
            <a:extLst>
              <a:ext uri="{FF2B5EF4-FFF2-40B4-BE49-F238E27FC236}">
                <a16:creationId xmlns:a16="http://schemas.microsoft.com/office/drawing/2014/main" id="{45490BE8-CB24-45BD-87F5-8EE7EDCB83F7}"/>
              </a:ext>
            </a:extLst>
          </p:cNvPr>
          <p:cNvGrpSpPr/>
          <p:nvPr/>
        </p:nvGrpSpPr>
        <p:grpSpPr>
          <a:xfrm>
            <a:off x="822960" y="5342711"/>
            <a:ext cx="561706" cy="587830"/>
            <a:chOff x="822960" y="5342711"/>
            <a:chExt cx="561706" cy="587830"/>
          </a:xfrm>
          <a:solidFill>
            <a:schemeClr val="bg1"/>
          </a:solidFill>
        </p:grpSpPr>
        <p:sp>
          <p:nvSpPr>
            <p:cNvPr id="14" name="Rettangolo 19">
              <a:extLst>
                <a:ext uri="{FF2B5EF4-FFF2-40B4-BE49-F238E27FC236}">
                  <a16:creationId xmlns:a16="http://schemas.microsoft.com/office/drawing/2014/main" id="{8D901CB2-F812-4EA2-9588-6024294D7151}"/>
                </a:ext>
              </a:extLst>
            </p:cNvPr>
            <p:cNvSpPr/>
            <p:nvPr/>
          </p:nvSpPr>
          <p:spPr>
            <a:xfrm>
              <a:off x="862151" y="5551715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re Sans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5" name="Triangolo isoscele 18">
              <a:extLst>
                <a:ext uri="{FF2B5EF4-FFF2-40B4-BE49-F238E27FC236}">
                  <a16:creationId xmlns:a16="http://schemas.microsoft.com/office/drawing/2014/main" id="{0432E354-237C-47CE-88EF-756B11BC43BE}"/>
                </a:ext>
              </a:extLst>
            </p:cNvPr>
            <p:cNvSpPr/>
            <p:nvPr/>
          </p:nvSpPr>
          <p:spPr>
            <a:xfrm>
              <a:off x="822960" y="5342711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16" name="Gruppo 21">
            <a:extLst>
              <a:ext uri="{FF2B5EF4-FFF2-40B4-BE49-F238E27FC236}">
                <a16:creationId xmlns:a16="http://schemas.microsoft.com/office/drawing/2014/main" id="{E7C1436E-2D2B-4848-94D8-ECA0D5905B1B}"/>
              </a:ext>
            </a:extLst>
          </p:cNvPr>
          <p:cNvGrpSpPr/>
          <p:nvPr/>
        </p:nvGrpSpPr>
        <p:grpSpPr>
          <a:xfrm>
            <a:off x="4214945" y="5246918"/>
            <a:ext cx="561706" cy="587831"/>
            <a:chOff x="4214945" y="5246918"/>
            <a:chExt cx="561706" cy="587831"/>
          </a:xfrm>
          <a:solidFill>
            <a:srgbClr val="3088AA"/>
          </a:solidFill>
        </p:grpSpPr>
        <p:sp>
          <p:nvSpPr>
            <p:cNvPr id="17" name="Rettangolo 22">
              <a:extLst>
                <a:ext uri="{FF2B5EF4-FFF2-40B4-BE49-F238E27FC236}">
                  <a16:creationId xmlns:a16="http://schemas.microsoft.com/office/drawing/2014/main" id="{258399F8-5817-43BD-9563-2896D41472C6}"/>
                </a:ext>
              </a:extLst>
            </p:cNvPr>
            <p:cNvSpPr/>
            <p:nvPr/>
          </p:nvSpPr>
          <p:spPr>
            <a:xfrm>
              <a:off x="4254136" y="5455923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dist="38095" dir="2639887">
                      <a:srgbClr val="4495A2"/>
                    </a:out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" name="Triangolo isoscele 23">
              <a:extLst>
                <a:ext uri="{FF2B5EF4-FFF2-40B4-BE49-F238E27FC236}">
                  <a16:creationId xmlns:a16="http://schemas.microsoft.com/office/drawing/2014/main" id="{A56A7685-4831-4525-B4FA-B484FE0CAD61}"/>
                </a:ext>
              </a:extLst>
            </p:cNvPr>
            <p:cNvSpPr/>
            <p:nvPr/>
          </p:nvSpPr>
          <p:spPr>
            <a:xfrm>
              <a:off x="4214945" y="5246918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19" name="Gruppo 24">
            <a:extLst>
              <a:ext uri="{FF2B5EF4-FFF2-40B4-BE49-F238E27FC236}">
                <a16:creationId xmlns:a16="http://schemas.microsoft.com/office/drawing/2014/main" id="{485D57D5-E481-46CC-AF91-C931BE2A7E5C}"/>
              </a:ext>
            </a:extLst>
          </p:cNvPr>
          <p:cNvGrpSpPr/>
          <p:nvPr/>
        </p:nvGrpSpPr>
        <p:grpSpPr>
          <a:xfrm>
            <a:off x="7698379" y="5229499"/>
            <a:ext cx="561706" cy="587830"/>
            <a:chOff x="7698379" y="5229499"/>
            <a:chExt cx="561706" cy="587830"/>
          </a:xfrm>
          <a:solidFill>
            <a:schemeClr val="accent2"/>
          </a:solidFill>
        </p:grpSpPr>
        <p:sp>
          <p:nvSpPr>
            <p:cNvPr id="20" name="Rettangolo 25">
              <a:extLst>
                <a:ext uri="{FF2B5EF4-FFF2-40B4-BE49-F238E27FC236}">
                  <a16:creationId xmlns:a16="http://schemas.microsoft.com/office/drawing/2014/main" id="{953B141D-02FB-4573-9B59-E2327645114A}"/>
                </a:ext>
              </a:extLst>
            </p:cNvPr>
            <p:cNvSpPr/>
            <p:nvPr/>
          </p:nvSpPr>
          <p:spPr>
            <a:xfrm>
              <a:off x="7737570" y="5438503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5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1" name="Triangolo isoscele 26">
              <a:extLst>
                <a:ext uri="{FF2B5EF4-FFF2-40B4-BE49-F238E27FC236}">
                  <a16:creationId xmlns:a16="http://schemas.microsoft.com/office/drawing/2014/main" id="{5A354CC3-BDA7-44BF-AEE2-1C7F9E0317BB}"/>
                </a:ext>
              </a:extLst>
            </p:cNvPr>
            <p:cNvSpPr/>
            <p:nvPr/>
          </p:nvSpPr>
          <p:spPr>
            <a:xfrm>
              <a:off x="7698379" y="5229499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sp>
        <p:nvSpPr>
          <p:cNvPr id="22" name="CasellaDiTesto 27">
            <a:extLst>
              <a:ext uri="{FF2B5EF4-FFF2-40B4-BE49-F238E27FC236}">
                <a16:creationId xmlns:a16="http://schemas.microsoft.com/office/drawing/2014/main" id="{795FD26C-4A20-442B-8EFA-69FA3A5DCF91}"/>
              </a:ext>
            </a:extLst>
          </p:cNvPr>
          <p:cNvSpPr txBox="1"/>
          <p:nvPr/>
        </p:nvSpPr>
        <p:spPr>
          <a:xfrm>
            <a:off x="7776752" y="2420983"/>
            <a:ext cx="3017520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Online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  <a:hlinkClick r:id="rId4"/>
              </a:rPr>
              <a:t>Sito ministeriale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pic>
        <p:nvPicPr>
          <p:cNvPr id="23" name="Immagine 29">
            <a:extLst>
              <a:ext uri="{FF2B5EF4-FFF2-40B4-BE49-F238E27FC236}">
                <a16:creationId xmlns:a16="http://schemas.microsoft.com/office/drawing/2014/main" id="{C7EE35E6-A069-49B3-98D5-1F50BB0D6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85" y="3199000"/>
            <a:ext cx="1579049" cy="7198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Immagine 30">
            <a:extLst>
              <a:ext uri="{FF2B5EF4-FFF2-40B4-BE49-F238E27FC236}">
                <a16:creationId xmlns:a16="http://schemas.microsoft.com/office/drawing/2014/main" id="{D5901FF0-0648-4919-86AA-36958D13B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928" y="3129323"/>
            <a:ext cx="1579049" cy="7198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6E3DB6-BA35-476C-81CF-684D5CD6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21" y="1098647"/>
            <a:ext cx="3200400" cy="4343911"/>
          </a:xfrm>
        </p:spPr>
        <p:txBody>
          <a:bodyPr>
            <a:normAutofit/>
          </a:bodyPr>
          <a:lstStyle/>
          <a:p>
            <a:r>
              <a:rPr lang="it-IT" sz="4100" dirty="0">
                <a:solidFill>
                  <a:srgbClr val="FFFFFF"/>
                </a:solidFill>
              </a:rPr>
              <a:t>Potenziamenti linguistici</a:t>
            </a:r>
          </a:p>
          <a:p>
            <a:endParaRPr lang="it-IT" sz="4100" dirty="0">
              <a:solidFill>
                <a:srgbClr val="FFFFFF"/>
              </a:solidFill>
            </a:endParaRPr>
          </a:p>
          <a:p>
            <a:r>
              <a:rPr lang="it-IT" sz="4100" dirty="0">
                <a:solidFill>
                  <a:srgbClr val="FFFFFF"/>
                </a:solidFill>
              </a:rPr>
              <a:t>Lettorati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4E9450-E307-483F-85BA-612EA027F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3585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/>
              <a:t>Progetti legati alla LETTURA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555FAC9F-E277-4652-AA20-6FBFD79653E6}"/>
              </a:ext>
            </a:extLst>
          </p:cNvPr>
          <p:cNvSpPr/>
          <p:nvPr/>
        </p:nvSpPr>
        <p:spPr>
          <a:xfrm>
            <a:off x="5523978" y="3720230"/>
            <a:ext cx="572022" cy="523220"/>
          </a:xfrm>
          <a:prstGeom prst="down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B266BD92-D6AA-4E40-98DA-F31F244C061B}"/>
              </a:ext>
            </a:extLst>
          </p:cNvPr>
          <p:cNvSpPr/>
          <p:nvPr/>
        </p:nvSpPr>
        <p:spPr>
          <a:xfrm>
            <a:off x="838201" y="3290864"/>
            <a:ext cx="418865" cy="588723"/>
          </a:xfrm>
          <a:prstGeom prst="down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459AF86E-505A-47FA-89FB-9E6CF206478D}"/>
              </a:ext>
            </a:extLst>
          </p:cNvPr>
          <p:cNvSpPr/>
          <p:nvPr/>
        </p:nvSpPr>
        <p:spPr>
          <a:xfrm>
            <a:off x="2913289" y="2649254"/>
            <a:ext cx="574532" cy="2229633"/>
          </a:xfrm>
          <a:prstGeom prst="down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3E1DFE-0362-48CB-B173-E6BE829946C3}"/>
              </a:ext>
            </a:extLst>
          </p:cNvPr>
          <p:cNvSpPr txBox="1"/>
          <p:nvPr/>
        </p:nvSpPr>
        <p:spPr>
          <a:xfrm>
            <a:off x="247169" y="4819926"/>
            <a:ext cx="2869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+mj-lt"/>
              </a:rPr>
              <a:t>Certificazioni linguistiche</a:t>
            </a:r>
            <a:endParaRPr lang="it-IT" sz="4000" dirty="0">
              <a:latin typeface="+mj-lt"/>
            </a:endParaRP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E5C6AE27-B46C-4966-9243-2C8C2EFB0D25}"/>
              </a:ext>
            </a:extLst>
          </p:cNvPr>
          <p:cNvSpPr/>
          <p:nvPr/>
        </p:nvSpPr>
        <p:spPr>
          <a:xfrm>
            <a:off x="8530225" y="3720230"/>
            <a:ext cx="668869" cy="779586"/>
          </a:xfrm>
          <a:prstGeom prst="down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96D73DEB-E37E-453E-9310-D1FA9E806FEA}"/>
              </a:ext>
            </a:extLst>
          </p:cNvPr>
          <p:cNvSpPr/>
          <p:nvPr/>
        </p:nvSpPr>
        <p:spPr>
          <a:xfrm rot="10800000">
            <a:off x="7306562" y="2376592"/>
            <a:ext cx="484632" cy="523220"/>
          </a:xfrm>
          <a:prstGeom prst="down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BFDAF5-96FF-40E4-9EE4-DD67C3F8ACCD}"/>
              </a:ext>
            </a:extLst>
          </p:cNvPr>
          <p:cNvSpPr txBox="1"/>
          <p:nvPr/>
        </p:nvSpPr>
        <p:spPr>
          <a:xfrm>
            <a:off x="6613885" y="1767606"/>
            <a:ext cx="3256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Biblioteca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2BC2FA3-5ED0-4FE4-8A2F-FF754ED576D1}"/>
              </a:ext>
            </a:extLst>
          </p:cNvPr>
          <p:cNvSpPr txBox="1"/>
          <p:nvPr/>
        </p:nvSpPr>
        <p:spPr>
          <a:xfrm>
            <a:off x="5021840" y="4235585"/>
            <a:ext cx="205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Read More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8F74694-8AD5-43CC-9532-F81F14F15F28}"/>
              </a:ext>
            </a:extLst>
          </p:cNvPr>
          <p:cNvSpPr txBox="1"/>
          <p:nvPr/>
        </p:nvSpPr>
        <p:spPr>
          <a:xfrm>
            <a:off x="7697691" y="4497195"/>
            <a:ext cx="300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Io leggo perchè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13619B-5CBB-4C4D-8A5F-BA82672B92DC}"/>
              </a:ext>
            </a:extLst>
          </p:cNvPr>
          <p:cNvSpPr txBox="1"/>
          <p:nvPr/>
        </p:nvSpPr>
        <p:spPr>
          <a:xfrm>
            <a:off x="4447308" y="388307"/>
            <a:ext cx="300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Giochi matematici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A89F05-3BC4-4F62-AA78-865EB9F76475}"/>
              </a:ext>
            </a:extLst>
          </p:cNvPr>
          <p:cNvSpPr txBox="1"/>
          <p:nvPr/>
        </p:nvSpPr>
        <p:spPr>
          <a:xfrm>
            <a:off x="8730641" y="301091"/>
            <a:ext cx="33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Laboratorio di arte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C429CC6-69BB-4AE6-BB94-80437DA69D56}"/>
              </a:ext>
            </a:extLst>
          </p:cNvPr>
          <p:cNvSpPr txBox="1"/>
          <p:nvPr/>
        </p:nvSpPr>
        <p:spPr>
          <a:xfrm>
            <a:off x="4947661" y="5404792"/>
            <a:ext cx="4800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Approfondimento motorio pomeridiano a classi aperte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50188DF8-FF6A-448D-9B06-3CAC408462A6}"/>
              </a:ext>
            </a:extLst>
          </p:cNvPr>
          <p:cNvSpPr/>
          <p:nvPr/>
        </p:nvSpPr>
        <p:spPr>
          <a:xfrm rot="10800000">
            <a:off x="1047633" y="1265129"/>
            <a:ext cx="418865" cy="764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AFC6D4F-A56C-4B29-9BFD-39750EF9CCCB}"/>
              </a:ext>
            </a:extLst>
          </p:cNvPr>
          <p:cNvSpPr txBox="1"/>
          <p:nvPr/>
        </p:nvSpPr>
        <p:spPr>
          <a:xfrm>
            <a:off x="838201" y="368396"/>
            <a:ext cx="233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+mj-lt"/>
              </a:rPr>
              <a:t>Latino</a:t>
            </a:r>
            <a:endParaRPr lang="it-IT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7780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1079AAC-9E97-4942-B03A-74858F4A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797721"/>
          </a:xfrm>
        </p:spPr>
        <p:txBody>
          <a:bodyPr anchor="ctr">
            <a:normAutofit/>
          </a:bodyPr>
          <a:lstStyle/>
          <a:p>
            <a:r>
              <a:rPr lang="it-IT"/>
              <a:t>E’ importante sapere che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F9409CD1-ED36-4843-AEE6-96A9EFE10C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450734"/>
              </p:ext>
            </p:extLst>
          </p:nvPr>
        </p:nvGraphicFramePr>
        <p:xfrm>
          <a:off x="841248" y="1136527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DBF96C-03F3-478F-97EB-63A49F9A3330}"/>
              </a:ext>
            </a:extLst>
          </p:cNvPr>
          <p:cNvSpPr txBox="1"/>
          <p:nvPr/>
        </p:nvSpPr>
        <p:spPr>
          <a:xfrm>
            <a:off x="389744" y="5828071"/>
            <a:ext cx="10957960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TUTTI gli alunni, dunque, nella nostra scuola hanno pari opportunità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4AEEDD-7FD9-47F4-8276-F4B22F20A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048" y="133113"/>
            <a:ext cx="831888" cy="82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5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c 1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517A0C-F089-4608-BCA5-90C18D88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839" y="627522"/>
            <a:ext cx="5525853" cy="4504215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«Educare non è riempire un secchio,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ma accendere un fuoco»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    William B. Yeats</a:t>
            </a:r>
            <a:br>
              <a:rPr lang="en-US" sz="200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7F8F79-FF4B-42B5-8E79-33508132B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29" r="22171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42C9BA-4241-4F99-BA47-987E8FEA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" y="4914164"/>
            <a:ext cx="1773742" cy="17758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DEF95C-0955-4446-99A1-CF53BBF647DC}"/>
              </a:ext>
            </a:extLst>
          </p:cNvPr>
          <p:cNvSpPr txBox="1"/>
          <p:nvPr/>
        </p:nvSpPr>
        <p:spPr>
          <a:xfrm>
            <a:off x="7558858" y="6220918"/>
            <a:ext cx="420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94684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39A4F">
                <a:alpha val="50000"/>
              </a:srgbClr>
            </a:gs>
            <a:gs pos="100000">
              <a:srgbClr val="6E944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06C13-42D5-45AC-8422-247342D72E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164" y="548863"/>
            <a:ext cx="7799292" cy="685800"/>
          </a:xfr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it-IT" b="1" dirty="0">
                <a:solidFill>
                  <a:srgbClr val="002060"/>
                </a:solidFill>
              </a:rPr>
              <a:t>Tempi di presentazione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95C08A9B-B9A4-4ECC-9C49-5626436EE1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53"/>
          <a:stretch>
            <a:fillRect/>
          </a:stretch>
        </p:blipFill>
        <p:spPr>
          <a:xfrm rot="1989252">
            <a:off x="10593981" y="13061"/>
            <a:ext cx="1646880" cy="14536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10">
            <a:extLst>
              <a:ext uri="{FF2B5EF4-FFF2-40B4-BE49-F238E27FC236}">
                <a16:creationId xmlns:a16="http://schemas.microsoft.com/office/drawing/2014/main" id="{C888BB31-F377-411A-80E0-60027765A75C}"/>
              </a:ext>
            </a:extLst>
          </p:cNvPr>
          <p:cNvSpPr txBox="1"/>
          <p:nvPr/>
        </p:nvSpPr>
        <p:spPr>
          <a:xfrm>
            <a:off x="7857311" y="102714"/>
            <a:ext cx="62571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ISCRIZIONI 2021 / 2022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9B996D1A-3292-43CC-A214-19C975C8010A}"/>
              </a:ext>
            </a:extLst>
          </p:cNvPr>
          <p:cNvSpPr/>
          <p:nvPr/>
        </p:nvSpPr>
        <p:spPr>
          <a:xfrm>
            <a:off x="640080" y="1593671"/>
            <a:ext cx="3108960" cy="4415244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6" name="Rettangolo 11">
            <a:extLst>
              <a:ext uri="{FF2B5EF4-FFF2-40B4-BE49-F238E27FC236}">
                <a16:creationId xmlns:a16="http://schemas.microsoft.com/office/drawing/2014/main" id="{7249DB25-19A2-4EA5-A8D7-4D266B11A02E}"/>
              </a:ext>
            </a:extLst>
          </p:cNvPr>
          <p:cNvSpPr/>
          <p:nvPr/>
        </p:nvSpPr>
        <p:spPr>
          <a:xfrm>
            <a:off x="4123505" y="1563185"/>
            <a:ext cx="3108960" cy="4415244"/>
          </a:xfrm>
          <a:prstGeom prst="rect">
            <a:avLst/>
          </a:prstGeom>
          <a:solidFill>
            <a:srgbClr val="89C4CD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Rettangolo 12">
            <a:extLst>
              <a:ext uri="{FF2B5EF4-FFF2-40B4-BE49-F238E27FC236}">
                <a16:creationId xmlns:a16="http://schemas.microsoft.com/office/drawing/2014/main" id="{F46CC50B-5222-4171-AC3E-17B3229C576C}"/>
              </a:ext>
            </a:extLst>
          </p:cNvPr>
          <p:cNvSpPr/>
          <p:nvPr/>
        </p:nvSpPr>
        <p:spPr>
          <a:xfrm>
            <a:off x="7606939" y="1532708"/>
            <a:ext cx="3108960" cy="4415244"/>
          </a:xfrm>
          <a:prstGeom prst="rect">
            <a:avLst/>
          </a:prstGeom>
          <a:solidFill>
            <a:schemeClr val="accent2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60EEFD88-9205-4CF3-A8FB-4A6A2E4F78EF}"/>
              </a:ext>
            </a:extLst>
          </p:cNvPr>
          <p:cNvSpPr txBox="1"/>
          <p:nvPr/>
        </p:nvSpPr>
        <p:spPr>
          <a:xfrm>
            <a:off x="692328" y="1724293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DELL’INFANZIA</a:t>
            </a:r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50EE9935-A0D8-4CE6-B576-C15B6DE94614}"/>
              </a:ext>
            </a:extLst>
          </p:cNvPr>
          <p:cNvSpPr txBox="1"/>
          <p:nvPr/>
        </p:nvSpPr>
        <p:spPr>
          <a:xfrm>
            <a:off x="4188820" y="1733007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PRIMARIA</a:t>
            </a: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C64D17CE-2240-4AA3-B598-60E0FF4A7456}"/>
              </a:ext>
            </a:extLst>
          </p:cNvPr>
          <p:cNvSpPr txBox="1"/>
          <p:nvPr/>
        </p:nvSpPr>
        <p:spPr>
          <a:xfrm>
            <a:off x="7685312" y="1741712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SECONDARIA</a:t>
            </a:r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7AEA1C5A-DC43-4D42-BA90-6337925E6550}"/>
              </a:ext>
            </a:extLst>
          </p:cNvPr>
          <p:cNvSpPr txBox="1"/>
          <p:nvPr/>
        </p:nvSpPr>
        <p:spPr>
          <a:xfrm>
            <a:off x="692328" y="2390506"/>
            <a:ext cx="3017520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4 gennaio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inizio iscrizioni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25 gennaio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fine iscrizioni</a:t>
            </a:r>
          </a:p>
        </p:txBody>
      </p:sp>
      <p:sp>
        <p:nvSpPr>
          <p:cNvPr id="12" name="CasellaDiTesto 17">
            <a:extLst>
              <a:ext uri="{FF2B5EF4-FFF2-40B4-BE49-F238E27FC236}">
                <a16:creationId xmlns:a16="http://schemas.microsoft.com/office/drawing/2014/main" id="{B1105264-4E04-4C5D-B537-BD7E02C6350C}"/>
              </a:ext>
            </a:extLst>
          </p:cNvPr>
          <p:cNvSpPr txBox="1"/>
          <p:nvPr/>
        </p:nvSpPr>
        <p:spPr>
          <a:xfrm>
            <a:off x="4228011" y="2425336"/>
            <a:ext cx="3017520" cy="3139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19 dicembre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– inizio registrazione sul sito ministeriale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4 gennaio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inizio iscrizioni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25 gennaio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fine iscrizioni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	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grpSp>
        <p:nvGrpSpPr>
          <p:cNvPr id="13" name="Gruppo 20">
            <a:extLst>
              <a:ext uri="{FF2B5EF4-FFF2-40B4-BE49-F238E27FC236}">
                <a16:creationId xmlns:a16="http://schemas.microsoft.com/office/drawing/2014/main" id="{00282F04-ECBC-4CBD-9BBB-77A3DCECC120}"/>
              </a:ext>
            </a:extLst>
          </p:cNvPr>
          <p:cNvGrpSpPr/>
          <p:nvPr/>
        </p:nvGrpSpPr>
        <p:grpSpPr>
          <a:xfrm>
            <a:off x="784860" y="5342711"/>
            <a:ext cx="561706" cy="568780"/>
            <a:chOff x="822960" y="5342711"/>
            <a:chExt cx="561706" cy="568780"/>
          </a:xfrm>
          <a:solidFill>
            <a:schemeClr val="bg1"/>
          </a:solidFill>
        </p:grpSpPr>
        <p:sp>
          <p:nvSpPr>
            <p:cNvPr id="14" name="Rettangolo 19">
              <a:extLst>
                <a:ext uri="{FF2B5EF4-FFF2-40B4-BE49-F238E27FC236}">
                  <a16:creationId xmlns:a16="http://schemas.microsoft.com/office/drawing/2014/main" id="{A0244B7A-5239-46A4-8C06-AFC144248A3A}"/>
                </a:ext>
              </a:extLst>
            </p:cNvPr>
            <p:cNvSpPr/>
            <p:nvPr/>
          </p:nvSpPr>
          <p:spPr>
            <a:xfrm>
              <a:off x="881201" y="5532665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re Sans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5" name="Triangolo isoscele 18">
              <a:extLst>
                <a:ext uri="{FF2B5EF4-FFF2-40B4-BE49-F238E27FC236}">
                  <a16:creationId xmlns:a16="http://schemas.microsoft.com/office/drawing/2014/main" id="{CBF51618-AFC9-4A58-A99D-F4345EE5A2AD}"/>
                </a:ext>
              </a:extLst>
            </p:cNvPr>
            <p:cNvSpPr/>
            <p:nvPr/>
          </p:nvSpPr>
          <p:spPr>
            <a:xfrm>
              <a:off x="822960" y="5342711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16" name="Gruppo 21">
            <a:extLst>
              <a:ext uri="{FF2B5EF4-FFF2-40B4-BE49-F238E27FC236}">
                <a16:creationId xmlns:a16="http://schemas.microsoft.com/office/drawing/2014/main" id="{771307BB-9850-4B2A-A835-7857B9587EC2}"/>
              </a:ext>
            </a:extLst>
          </p:cNvPr>
          <p:cNvGrpSpPr/>
          <p:nvPr/>
        </p:nvGrpSpPr>
        <p:grpSpPr>
          <a:xfrm>
            <a:off x="4214945" y="5246918"/>
            <a:ext cx="561706" cy="587831"/>
            <a:chOff x="4214945" y="5246918"/>
            <a:chExt cx="561706" cy="587831"/>
          </a:xfrm>
        </p:grpSpPr>
        <p:sp>
          <p:nvSpPr>
            <p:cNvPr id="17" name="Rettangolo 22">
              <a:extLst>
                <a:ext uri="{FF2B5EF4-FFF2-40B4-BE49-F238E27FC236}">
                  <a16:creationId xmlns:a16="http://schemas.microsoft.com/office/drawing/2014/main" id="{AD383345-1040-422B-85D6-7FD90712C803}"/>
                </a:ext>
              </a:extLst>
            </p:cNvPr>
            <p:cNvSpPr/>
            <p:nvPr/>
          </p:nvSpPr>
          <p:spPr>
            <a:xfrm>
              <a:off x="4254136" y="5455923"/>
              <a:ext cx="470266" cy="378826"/>
            </a:xfrm>
            <a:prstGeom prst="rect">
              <a:avLst/>
            </a:prstGeom>
            <a:solidFill>
              <a:srgbClr val="89C4CD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dist="38095" dir="2639887">
                      <a:srgbClr val="4495A2"/>
                    </a:out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" name="Triangolo isoscele 23">
              <a:extLst>
                <a:ext uri="{FF2B5EF4-FFF2-40B4-BE49-F238E27FC236}">
                  <a16:creationId xmlns:a16="http://schemas.microsoft.com/office/drawing/2014/main" id="{5FA68DB5-91D6-4D0A-B378-BAB6173A784B}"/>
                </a:ext>
              </a:extLst>
            </p:cNvPr>
            <p:cNvSpPr/>
            <p:nvPr/>
          </p:nvSpPr>
          <p:spPr>
            <a:xfrm>
              <a:off x="4214945" y="5246918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89C4CD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sp>
        <p:nvSpPr>
          <p:cNvPr id="22" name="CasellaDiTesto 28">
            <a:extLst>
              <a:ext uri="{FF2B5EF4-FFF2-40B4-BE49-F238E27FC236}">
                <a16:creationId xmlns:a16="http://schemas.microsoft.com/office/drawing/2014/main" id="{43E6E704-9AF6-40DF-8CE8-C783336655CD}"/>
              </a:ext>
            </a:extLst>
          </p:cNvPr>
          <p:cNvSpPr txBox="1"/>
          <p:nvPr/>
        </p:nvSpPr>
        <p:spPr>
          <a:xfrm>
            <a:off x="7685312" y="2420983"/>
            <a:ext cx="3017520" cy="3139318"/>
          </a:xfrm>
          <a:prstGeom prst="rect">
            <a:avLst/>
          </a:prstGeom>
          <a:solidFill>
            <a:schemeClr val="accent2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19 dicembre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– inizio registrazione sul sito ministeriale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4 gennaio –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inizio iscrizioni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>
                <a:solidFill>
                  <a:srgbClr val="000000"/>
                </a:solidFill>
                <a:latin typeface="Quire Sans"/>
              </a:rPr>
              <a:t>25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 gennaio –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fine iscrizioni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	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grpSp>
        <p:nvGrpSpPr>
          <p:cNvPr id="19" name="Gruppo 24">
            <a:extLst>
              <a:ext uri="{FF2B5EF4-FFF2-40B4-BE49-F238E27FC236}">
                <a16:creationId xmlns:a16="http://schemas.microsoft.com/office/drawing/2014/main" id="{0D5559B6-C53A-44F6-8BA5-2E14922DBD2C}"/>
              </a:ext>
            </a:extLst>
          </p:cNvPr>
          <p:cNvGrpSpPr/>
          <p:nvPr/>
        </p:nvGrpSpPr>
        <p:grpSpPr>
          <a:xfrm>
            <a:off x="7926979" y="5191399"/>
            <a:ext cx="561706" cy="587830"/>
            <a:chOff x="7698379" y="5229499"/>
            <a:chExt cx="561706" cy="587830"/>
          </a:xfrm>
          <a:solidFill>
            <a:schemeClr val="accent2"/>
          </a:solidFill>
        </p:grpSpPr>
        <p:sp>
          <p:nvSpPr>
            <p:cNvPr id="20" name="Rettangolo 25">
              <a:extLst>
                <a:ext uri="{FF2B5EF4-FFF2-40B4-BE49-F238E27FC236}">
                  <a16:creationId xmlns:a16="http://schemas.microsoft.com/office/drawing/2014/main" id="{F1EE712A-69BF-4FC1-8778-18EB675500FE}"/>
                </a:ext>
              </a:extLst>
            </p:cNvPr>
            <p:cNvSpPr/>
            <p:nvPr/>
          </p:nvSpPr>
          <p:spPr>
            <a:xfrm>
              <a:off x="7737570" y="5438503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5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1" name="Triangolo isoscele 26">
              <a:extLst>
                <a:ext uri="{FF2B5EF4-FFF2-40B4-BE49-F238E27FC236}">
                  <a16:creationId xmlns:a16="http://schemas.microsoft.com/office/drawing/2014/main" id="{DBA62EE5-9721-42E1-B2E8-424DAA95F59A}"/>
                </a:ext>
              </a:extLst>
            </p:cNvPr>
            <p:cNvSpPr/>
            <p:nvPr/>
          </p:nvSpPr>
          <p:spPr>
            <a:xfrm>
              <a:off x="7698379" y="5229499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39A4F">
                <a:alpha val="50000"/>
              </a:srgbClr>
            </a:gs>
            <a:gs pos="100000">
              <a:srgbClr val="6E944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A7063-0E55-4171-BDA6-7F9557D534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686" y="409378"/>
            <a:ext cx="7799292" cy="685800"/>
          </a:xfr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it-IT" b="1" dirty="0">
                <a:solidFill>
                  <a:srgbClr val="002060"/>
                </a:solidFill>
              </a:rPr>
              <a:t>Le nostre scuole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5CA0F505-362E-41CC-A888-D77FC8F69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53"/>
          <a:stretch>
            <a:fillRect/>
          </a:stretch>
        </p:blipFill>
        <p:spPr>
          <a:xfrm rot="1989252">
            <a:off x="10593981" y="13061"/>
            <a:ext cx="1646880" cy="14536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10">
            <a:extLst>
              <a:ext uri="{FF2B5EF4-FFF2-40B4-BE49-F238E27FC236}">
                <a16:creationId xmlns:a16="http://schemas.microsoft.com/office/drawing/2014/main" id="{B0D1D553-84A3-47FB-B12A-431DF3803956}"/>
              </a:ext>
            </a:extLst>
          </p:cNvPr>
          <p:cNvSpPr txBox="1"/>
          <p:nvPr/>
        </p:nvSpPr>
        <p:spPr>
          <a:xfrm>
            <a:off x="7857311" y="102714"/>
            <a:ext cx="62571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ISCRIZIONI 2021 / 2022</a:t>
            </a: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9CDE24C4-F0F5-49E8-ABC9-019D680499F4}"/>
              </a:ext>
            </a:extLst>
          </p:cNvPr>
          <p:cNvSpPr/>
          <p:nvPr/>
        </p:nvSpPr>
        <p:spPr>
          <a:xfrm>
            <a:off x="640080" y="1593671"/>
            <a:ext cx="3108960" cy="4415244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6" name="Rettangolo 11">
            <a:extLst>
              <a:ext uri="{FF2B5EF4-FFF2-40B4-BE49-F238E27FC236}">
                <a16:creationId xmlns:a16="http://schemas.microsoft.com/office/drawing/2014/main" id="{1D319562-0A77-43C5-949C-458D1E4C6CE6}"/>
              </a:ext>
            </a:extLst>
          </p:cNvPr>
          <p:cNvSpPr/>
          <p:nvPr/>
        </p:nvSpPr>
        <p:spPr>
          <a:xfrm>
            <a:off x="4123505" y="1563185"/>
            <a:ext cx="3108960" cy="4415244"/>
          </a:xfrm>
          <a:prstGeom prst="rect">
            <a:avLst/>
          </a:prstGeom>
          <a:solidFill>
            <a:srgbClr val="89C4CD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Rettangolo 12">
            <a:extLst>
              <a:ext uri="{FF2B5EF4-FFF2-40B4-BE49-F238E27FC236}">
                <a16:creationId xmlns:a16="http://schemas.microsoft.com/office/drawing/2014/main" id="{CD529907-A0BA-4667-B1DA-C319D679FB85}"/>
              </a:ext>
            </a:extLst>
          </p:cNvPr>
          <p:cNvSpPr/>
          <p:nvPr/>
        </p:nvSpPr>
        <p:spPr>
          <a:xfrm>
            <a:off x="7606939" y="1532708"/>
            <a:ext cx="3108960" cy="4415244"/>
          </a:xfrm>
          <a:prstGeom prst="rect">
            <a:avLst/>
          </a:prstGeom>
          <a:solidFill>
            <a:schemeClr val="accent2"/>
          </a:solidFill>
          <a:ln w="12701" cap="flat">
            <a:solidFill>
              <a:srgbClr val="2F6C7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8" name="CasellaDiTesto 8">
            <a:extLst>
              <a:ext uri="{FF2B5EF4-FFF2-40B4-BE49-F238E27FC236}">
                <a16:creationId xmlns:a16="http://schemas.microsoft.com/office/drawing/2014/main" id="{5AB2F1F1-2126-4D72-9A38-FFD7CF981DE7}"/>
              </a:ext>
            </a:extLst>
          </p:cNvPr>
          <p:cNvSpPr txBox="1"/>
          <p:nvPr/>
        </p:nvSpPr>
        <p:spPr>
          <a:xfrm>
            <a:off x="692328" y="1724293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DELL’INFANZIA</a:t>
            </a:r>
          </a:p>
        </p:txBody>
      </p:sp>
      <p:sp>
        <p:nvSpPr>
          <p:cNvPr id="9" name="CasellaDiTesto 15">
            <a:extLst>
              <a:ext uri="{FF2B5EF4-FFF2-40B4-BE49-F238E27FC236}">
                <a16:creationId xmlns:a16="http://schemas.microsoft.com/office/drawing/2014/main" id="{3103EF30-B3BE-4180-AA94-74DBA08D0E33}"/>
              </a:ext>
            </a:extLst>
          </p:cNvPr>
          <p:cNvSpPr txBox="1"/>
          <p:nvPr/>
        </p:nvSpPr>
        <p:spPr>
          <a:xfrm>
            <a:off x="4188820" y="1733007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PRIMARIA</a:t>
            </a: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297FBB87-969D-4912-888E-0C137121E1C9}"/>
              </a:ext>
            </a:extLst>
          </p:cNvPr>
          <p:cNvSpPr txBox="1"/>
          <p:nvPr/>
        </p:nvSpPr>
        <p:spPr>
          <a:xfrm>
            <a:off x="7685312" y="1741712"/>
            <a:ext cx="301752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SCUOLA SECONDARIA</a:t>
            </a:r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2D414EE6-0ABA-4931-AC19-6752F9DF38BC}"/>
              </a:ext>
            </a:extLst>
          </p:cNvPr>
          <p:cNvSpPr txBox="1"/>
          <p:nvPr/>
        </p:nvSpPr>
        <p:spPr>
          <a:xfrm>
            <a:off x="679271" y="2455813"/>
            <a:ext cx="3017520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Pavia -   Fossarmato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Pavia - 	Il Girotondo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Cura Carpignano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12" name="CasellaDiTesto 17">
            <a:extLst>
              <a:ext uri="{FF2B5EF4-FFF2-40B4-BE49-F238E27FC236}">
                <a16:creationId xmlns:a16="http://schemas.microsoft.com/office/drawing/2014/main" id="{9F1690DA-0BCD-4068-9106-C765510CD735}"/>
              </a:ext>
            </a:extLst>
          </p:cNvPr>
          <p:cNvSpPr txBox="1"/>
          <p:nvPr/>
        </p:nvSpPr>
        <p:spPr>
          <a:xfrm>
            <a:off x="4153991" y="2425336"/>
            <a:ext cx="3091540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Pavia – P. Massacra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Pavia – G. Delfrate 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(Vallone)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Cura C. – S. Combi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	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grpSp>
        <p:nvGrpSpPr>
          <p:cNvPr id="13" name="Gruppo 20">
            <a:extLst>
              <a:ext uri="{FF2B5EF4-FFF2-40B4-BE49-F238E27FC236}">
                <a16:creationId xmlns:a16="http://schemas.microsoft.com/office/drawing/2014/main" id="{C97CB46E-1713-4728-BD91-4AB15081E4EE}"/>
              </a:ext>
            </a:extLst>
          </p:cNvPr>
          <p:cNvGrpSpPr/>
          <p:nvPr/>
        </p:nvGrpSpPr>
        <p:grpSpPr>
          <a:xfrm>
            <a:off x="822960" y="5342711"/>
            <a:ext cx="561706" cy="587830"/>
            <a:chOff x="822960" y="5342711"/>
            <a:chExt cx="561706" cy="587830"/>
          </a:xfrm>
          <a:solidFill>
            <a:schemeClr val="bg1"/>
          </a:solidFill>
        </p:grpSpPr>
        <p:sp>
          <p:nvSpPr>
            <p:cNvPr id="14" name="Rettangolo 19">
              <a:extLst>
                <a:ext uri="{FF2B5EF4-FFF2-40B4-BE49-F238E27FC236}">
                  <a16:creationId xmlns:a16="http://schemas.microsoft.com/office/drawing/2014/main" id="{B10B287D-E62B-422E-A027-F628C2F514E9}"/>
                </a:ext>
              </a:extLst>
            </p:cNvPr>
            <p:cNvSpPr/>
            <p:nvPr/>
          </p:nvSpPr>
          <p:spPr>
            <a:xfrm>
              <a:off x="881201" y="5551715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ire Sans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5" name="Triangolo isoscele 18">
              <a:extLst>
                <a:ext uri="{FF2B5EF4-FFF2-40B4-BE49-F238E27FC236}">
                  <a16:creationId xmlns:a16="http://schemas.microsoft.com/office/drawing/2014/main" id="{FBC92449-C750-4A71-87A3-01356DDBC438}"/>
                </a:ext>
              </a:extLst>
            </p:cNvPr>
            <p:cNvSpPr/>
            <p:nvPr/>
          </p:nvSpPr>
          <p:spPr>
            <a:xfrm>
              <a:off x="822960" y="5342711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16" name="Gruppo 21">
            <a:extLst>
              <a:ext uri="{FF2B5EF4-FFF2-40B4-BE49-F238E27FC236}">
                <a16:creationId xmlns:a16="http://schemas.microsoft.com/office/drawing/2014/main" id="{F6128D1B-3458-41DC-BFBE-BED632E96CE6}"/>
              </a:ext>
            </a:extLst>
          </p:cNvPr>
          <p:cNvGrpSpPr/>
          <p:nvPr/>
        </p:nvGrpSpPr>
        <p:grpSpPr>
          <a:xfrm>
            <a:off x="4214945" y="5246918"/>
            <a:ext cx="561706" cy="587831"/>
            <a:chOff x="4214945" y="5246918"/>
            <a:chExt cx="561706" cy="587831"/>
          </a:xfrm>
        </p:grpSpPr>
        <p:sp>
          <p:nvSpPr>
            <p:cNvPr id="17" name="Rettangolo 22">
              <a:extLst>
                <a:ext uri="{FF2B5EF4-FFF2-40B4-BE49-F238E27FC236}">
                  <a16:creationId xmlns:a16="http://schemas.microsoft.com/office/drawing/2014/main" id="{98BD663A-C787-4F40-B354-F38AD149B125}"/>
                </a:ext>
              </a:extLst>
            </p:cNvPr>
            <p:cNvSpPr/>
            <p:nvPr/>
          </p:nvSpPr>
          <p:spPr>
            <a:xfrm>
              <a:off x="4254136" y="5455923"/>
              <a:ext cx="470266" cy="378826"/>
            </a:xfrm>
            <a:prstGeom prst="rect">
              <a:avLst/>
            </a:prstGeom>
            <a:solidFill>
              <a:srgbClr val="89C4CD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dist="38095" dir="2639887">
                      <a:srgbClr val="4495A2"/>
                    </a:out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" name="Triangolo isoscele 23">
              <a:extLst>
                <a:ext uri="{FF2B5EF4-FFF2-40B4-BE49-F238E27FC236}">
                  <a16:creationId xmlns:a16="http://schemas.microsoft.com/office/drawing/2014/main" id="{2C2EAD72-A409-4553-8C19-65FCA27CA8A9}"/>
                </a:ext>
              </a:extLst>
            </p:cNvPr>
            <p:cNvSpPr/>
            <p:nvPr/>
          </p:nvSpPr>
          <p:spPr>
            <a:xfrm>
              <a:off x="4214945" y="5246918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89C4CD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grpSp>
        <p:nvGrpSpPr>
          <p:cNvPr id="19" name="Gruppo 24">
            <a:extLst>
              <a:ext uri="{FF2B5EF4-FFF2-40B4-BE49-F238E27FC236}">
                <a16:creationId xmlns:a16="http://schemas.microsoft.com/office/drawing/2014/main" id="{650D6613-7963-4C9B-BCB9-7BF87C5611A2}"/>
              </a:ext>
            </a:extLst>
          </p:cNvPr>
          <p:cNvGrpSpPr/>
          <p:nvPr/>
        </p:nvGrpSpPr>
        <p:grpSpPr>
          <a:xfrm>
            <a:off x="7698379" y="5229499"/>
            <a:ext cx="561706" cy="587830"/>
            <a:chOff x="7698379" y="5229499"/>
            <a:chExt cx="561706" cy="587830"/>
          </a:xfrm>
          <a:solidFill>
            <a:schemeClr val="accent2"/>
          </a:solidFill>
        </p:grpSpPr>
        <p:sp>
          <p:nvSpPr>
            <p:cNvPr id="20" name="Rettangolo 25">
              <a:extLst>
                <a:ext uri="{FF2B5EF4-FFF2-40B4-BE49-F238E27FC236}">
                  <a16:creationId xmlns:a16="http://schemas.microsoft.com/office/drawing/2014/main" id="{71EBE56D-A286-494D-B510-AF5E761E0F18}"/>
                </a:ext>
              </a:extLst>
            </p:cNvPr>
            <p:cNvSpPr/>
            <p:nvPr/>
          </p:nvSpPr>
          <p:spPr>
            <a:xfrm>
              <a:off x="7737570" y="5438503"/>
              <a:ext cx="470266" cy="378826"/>
            </a:xfrm>
            <a:prstGeom prst="rect">
              <a:avLst/>
            </a:pr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it-IT" sz="1800" b="1" i="0" u="none" strike="noStrike" kern="1200" cap="none" spc="5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Quire Sans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1" name="Triangolo isoscele 26">
              <a:extLst>
                <a:ext uri="{FF2B5EF4-FFF2-40B4-BE49-F238E27FC236}">
                  <a16:creationId xmlns:a16="http://schemas.microsoft.com/office/drawing/2014/main" id="{C60E232D-0FE4-45C5-A6DE-E4182F26D5C3}"/>
                </a:ext>
              </a:extLst>
            </p:cNvPr>
            <p:cNvSpPr/>
            <p:nvPr/>
          </p:nvSpPr>
          <p:spPr>
            <a:xfrm>
              <a:off x="7698379" y="5229499"/>
              <a:ext cx="561706" cy="2612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grpFill/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sp>
        <p:nvSpPr>
          <p:cNvPr id="22" name="CasellaDiTesto 28">
            <a:extLst>
              <a:ext uri="{FF2B5EF4-FFF2-40B4-BE49-F238E27FC236}">
                <a16:creationId xmlns:a16="http://schemas.microsoft.com/office/drawing/2014/main" id="{C9F5B278-032B-4AA3-8399-8658BECA7125}"/>
              </a:ext>
            </a:extLst>
          </p:cNvPr>
          <p:cNvSpPr txBox="1"/>
          <p:nvPr/>
        </p:nvSpPr>
        <p:spPr>
          <a:xfrm>
            <a:off x="7685312" y="2420983"/>
            <a:ext cx="3017520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Pavia – C Angelini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	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E6C5E01-0FAB-4BE4-94FC-5CD006781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8" y="1370171"/>
            <a:ext cx="5085580" cy="2387600"/>
          </a:xfrm>
        </p:spPr>
        <p:txBody>
          <a:bodyPr>
            <a:normAutofit/>
          </a:bodyPr>
          <a:lstStyle/>
          <a:p>
            <a:pPr algn="l"/>
            <a:r>
              <a:rPr lang="it-IT" sz="5100" dirty="0">
                <a:solidFill>
                  <a:schemeClr val="bg1"/>
                </a:solidFill>
              </a:rPr>
              <a:t>Scuola Secondaria </a:t>
            </a:r>
            <a:br>
              <a:rPr lang="it-IT" sz="5100" dirty="0">
                <a:solidFill>
                  <a:schemeClr val="bg1"/>
                </a:solidFill>
              </a:rPr>
            </a:br>
            <a:r>
              <a:rPr lang="it-IT" sz="5100" dirty="0">
                <a:solidFill>
                  <a:schemeClr val="bg1"/>
                </a:solidFill>
              </a:rPr>
              <a:t>di 1° grado</a:t>
            </a:r>
            <a:br>
              <a:rPr lang="it-IT" sz="5100" dirty="0">
                <a:solidFill>
                  <a:schemeClr val="bg1"/>
                </a:solidFill>
              </a:rPr>
            </a:br>
            <a:r>
              <a:rPr lang="it-IT" sz="5100" dirty="0">
                <a:solidFill>
                  <a:schemeClr val="bg1"/>
                </a:solidFill>
              </a:rPr>
              <a:t>«Angelini»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D464B9-65AC-4A93-9FFC-E4ECBDE1C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818" y="3849845"/>
            <a:ext cx="5085580" cy="1881751"/>
          </a:xfrm>
        </p:spPr>
        <p:txBody>
          <a:bodyPr>
            <a:normAutofit/>
          </a:bodyPr>
          <a:lstStyle/>
          <a:p>
            <a:pPr algn="l"/>
            <a:r>
              <a:rPr lang="it-IT">
                <a:solidFill>
                  <a:schemeClr val="bg1"/>
                </a:solidFill>
              </a:rPr>
              <a:t>a.s. 2021-2022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5DB3F1-633C-4491-B563-2403957C0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" r="300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17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BE2C8C9-DB69-4110-815F-4CE82426C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332"/>
          <a:stretch/>
        </p:blipFill>
        <p:spPr>
          <a:xfrm>
            <a:off x="5297481" y="-4"/>
            <a:ext cx="7094361" cy="685798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B26E426-6F5A-4244-9561-54A624835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La nostra offerta formativa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991066-FDCB-4089-8037-0E35182F3E82}"/>
              </a:ext>
            </a:extLst>
          </p:cNvPr>
          <p:cNvSpPr txBox="1"/>
          <p:nvPr/>
        </p:nvSpPr>
        <p:spPr>
          <a:xfrm rot="734395">
            <a:off x="6432309" y="1214025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Tedesco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4F629B-FCA6-4DA8-A035-32A448B0D29B}"/>
              </a:ext>
            </a:extLst>
          </p:cNvPr>
          <p:cNvSpPr txBox="1"/>
          <p:nvPr/>
        </p:nvSpPr>
        <p:spPr>
          <a:xfrm rot="19776731">
            <a:off x="9102541" y="2196623"/>
            <a:ext cx="187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Approfondimento Inglese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7B9F20-D0E6-4DB3-8733-94D66B341A03}"/>
              </a:ext>
            </a:extLst>
          </p:cNvPr>
          <p:cNvSpPr txBox="1"/>
          <p:nvPr/>
        </p:nvSpPr>
        <p:spPr>
          <a:xfrm>
            <a:off x="7548910" y="1231185"/>
            <a:ext cx="112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Francese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A16593-457B-459C-A625-A14CF0DECA88}"/>
              </a:ext>
            </a:extLst>
          </p:cNvPr>
          <p:cNvSpPr txBox="1"/>
          <p:nvPr/>
        </p:nvSpPr>
        <p:spPr>
          <a:xfrm rot="20231078">
            <a:off x="9063620" y="838066"/>
            <a:ext cx="143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Spagnolo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BE336DF-0C58-485C-85C4-65A8CAD1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7" y="5377342"/>
            <a:ext cx="1387055" cy="138870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6CFD9AC-2546-4802-8568-316746C1138B}"/>
              </a:ext>
            </a:extLst>
          </p:cNvPr>
          <p:cNvSpPr txBox="1"/>
          <p:nvPr/>
        </p:nvSpPr>
        <p:spPr>
          <a:xfrm rot="2065767">
            <a:off x="6877751" y="2948587"/>
            <a:ext cx="194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Approfondimento Matematica</a:t>
            </a:r>
          </a:p>
        </p:txBody>
      </p:sp>
    </p:spTree>
    <p:extLst>
      <p:ext uri="{BB962C8B-B14F-4D97-AF65-F5344CB8AC3E}">
        <p14:creationId xmlns:p14="http://schemas.microsoft.com/office/powerpoint/2010/main" val="316739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9715F1-90B5-4FD6-A46B-E57CCA0C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br>
              <a:rPr lang="it-IT" sz="1700" dirty="0"/>
            </a:br>
            <a:endParaRPr lang="it-IT" sz="1700" dirty="0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98102ED1-FB02-4C80-A9F5-16B165692C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302490"/>
              </p:ext>
            </p:extLst>
          </p:nvPr>
        </p:nvGraphicFramePr>
        <p:xfrm>
          <a:off x="838200" y="240859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2B174F-A1AA-4743-B4B8-D4739F424F73}"/>
              </a:ext>
            </a:extLst>
          </p:cNvPr>
          <p:cNvSpPr txBox="1"/>
          <p:nvPr/>
        </p:nvSpPr>
        <p:spPr>
          <a:xfrm>
            <a:off x="1065723" y="384791"/>
            <a:ext cx="8155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6600"/>
                </a:solidFill>
              </a:rPr>
              <a:t>Si potrà scegliere tra </a:t>
            </a:r>
          </a:p>
          <a:p>
            <a:r>
              <a:rPr lang="it-IT" sz="5400" dirty="0">
                <a:solidFill>
                  <a:srgbClr val="FF6600"/>
                </a:solidFill>
              </a:rPr>
              <a:t>DUE APPROFONDIMENTI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CE4935-145B-4EC9-AD52-1CA2079FF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4299" y="260850"/>
            <a:ext cx="1179001" cy="11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1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2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098068-9038-4B84-B006-8F132C2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Ricordiamo che </a:t>
            </a:r>
          </a:p>
        </p:txBody>
      </p:sp>
      <p:sp>
        <p:nvSpPr>
          <p:cNvPr id="40" name="Freeform: Shape 3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8E62A5-1188-4EB1-9A92-04C4FB845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79"/>
            <a:ext cx="5257799" cy="5437875"/>
          </a:xfrm>
        </p:spPr>
        <p:txBody>
          <a:bodyPr anchor="t">
            <a:normAutofit/>
          </a:bodyPr>
          <a:lstStyle/>
          <a:p>
            <a:r>
              <a:rPr lang="it-IT" sz="2400" dirty="0"/>
              <a:t>Chi sceglie il potenziamento di INGLESE </a:t>
            </a:r>
            <a:r>
              <a:rPr lang="it-IT" sz="2400" u="sng" dirty="0"/>
              <a:t>non</a:t>
            </a:r>
            <a:r>
              <a:rPr lang="it-IT" sz="2400" dirty="0"/>
              <a:t> avrà la seconda lingua straniera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Quindi le ore di inglese saranno 5, tutte alla mattina</a:t>
            </a:r>
          </a:p>
          <a:p>
            <a:endParaRPr lang="it-IT" sz="2200" dirty="0"/>
          </a:p>
          <a:p>
            <a:r>
              <a:rPr lang="it-IT" sz="2400" dirty="0"/>
              <a:t>chi sceglie il potenziamento di MATEMATICA dovrebbe avere una buona predisposizione per la materia perché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non si tratta di un recupero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si approfondiscono e si ampliano gli argomenti curricolari</a:t>
            </a:r>
          </a:p>
          <a:p>
            <a:endParaRPr lang="it-IT" sz="220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DFE886-DF06-4A57-8592-EA1FDE62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53" y="5510196"/>
            <a:ext cx="1347804" cy="13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80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1087</Words>
  <Application>Microsoft Office PowerPoint</Application>
  <PresentationFormat>Widescreen</PresentationFormat>
  <Paragraphs>264</Paragraphs>
  <Slides>32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3" baseType="lpstr">
      <vt:lpstr>Arial</vt:lpstr>
      <vt:lpstr>Avenir Next LT Pro</vt:lpstr>
      <vt:lpstr>Calibri</vt:lpstr>
      <vt:lpstr>Calibri Light</vt:lpstr>
      <vt:lpstr>Franklin Gothic Medium</vt:lpstr>
      <vt:lpstr>Kristen ITC</vt:lpstr>
      <vt:lpstr>Quire Sans</vt:lpstr>
      <vt:lpstr>Verdana</vt:lpstr>
      <vt:lpstr>Wingdings</vt:lpstr>
      <vt:lpstr>Tema di Office</vt:lpstr>
      <vt:lpstr>1_Tema di Office</vt:lpstr>
      <vt:lpstr>ISTITUTO COMPRENSIVO DI VIA ANGELINI  PAVIA</vt:lpstr>
      <vt:lpstr>Benvenuti! Quest’anno mettevi comodi potete visitare le nostre scuole da casa. Ma ora alcune informazioni per l’iscrizione e la nostra offerta formativa</vt:lpstr>
      <vt:lpstr>Modalità di presentazione </vt:lpstr>
      <vt:lpstr>Tempi di presentazione </vt:lpstr>
      <vt:lpstr>Le nostre scuole </vt:lpstr>
      <vt:lpstr>Scuola Secondaria  di 1° grado «Angelini»</vt:lpstr>
      <vt:lpstr>La nostra offerta formativa</vt:lpstr>
      <vt:lpstr> </vt:lpstr>
      <vt:lpstr>Ricordiamo che </vt:lpstr>
      <vt:lpstr>Si potrà scegliere tra TRE LINGUE STRANIERE  L2</vt:lpstr>
      <vt:lpstr>Perché studiare FRANCESE</vt:lpstr>
      <vt:lpstr>Perché studiare SPAGNOLO</vt:lpstr>
      <vt:lpstr>Perché studiare TEDESCO</vt:lpstr>
      <vt:lpstr>Come si compila la domanda d’iscrizione</vt:lpstr>
      <vt:lpstr>Preferenza approfondimento</vt:lpstr>
      <vt:lpstr>Preferenza seconda lingua straniera L2</vt:lpstr>
      <vt:lpstr>Cosa  aggiungere nella domanda</vt:lpstr>
      <vt:lpstr>CRITERI FORMAZIONE CLASSI</vt:lpstr>
      <vt:lpstr>Cosa accade in caso di esubero di richieste per un tipo di approfondimento o L2?</vt:lpstr>
      <vt:lpstr>COME ISCRIVERSI</vt:lpstr>
      <vt:lpstr>Vi parliamo un po’ di noi</vt:lpstr>
      <vt:lpstr>Abbiamo ampi spazi luminosi</vt:lpstr>
      <vt:lpstr>Aule capienti e una biblioteca ben fornita</vt:lpstr>
      <vt:lpstr>Aula di arte e Laboratorio di Scienze</vt:lpstr>
      <vt:lpstr>Due palestre </vt:lpstr>
      <vt:lpstr>Ampi spazi esterni per attività sportiva e ludica</vt:lpstr>
      <vt:lpstr>Il nostro quadro orario</vt:lpstr>
      <vt:lpstr>Le attività progettuali</vt:lpstr>
      <vt:lpstr>Presentazione standard di PowerPoint</vt:lpstr>
      <vt:lpstr>Potenziamenti linguistici  Lettorati</vt:lpstr>
      <vt:lpstr>E’ importante sapere che</vt:lpstr>
      <vt:lpstr> «Educare non è riempire un secchio, ma accendere un fuoco»          William B. Yeats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Secondaria  di 1° grado «Angelini»</dc:title>
  <dc:creator>Lilia Fondaroli</dc:creator>
  <cp:lastModifiedBy>giu tal</cp:lastModifiedBy>
  <cp:revision>7</cp:revision>
  <dcterms:created xsi:type="dcterms:W3CDTF">2020-12-03T21:59:09Z</dcterms:created>
  <dcterms:modified xsi:type="dcterms:W3CDTF">2020-12-13T19:41:36Z</dcterms:modified>
</cp:coreProperties>
</file>